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63" r:id="rId2"/>
    <p:sldId id="289" r:id="rId3"/>
    <p:sldId id="288" r:id="rId4"/>
    <p:sldId id="295" r:id="rId5"/>
    <p:sldId id="294" r:id="rId6"/>
    <p:sldId id="286" r:id="rId7"/>
    <p:sldId id="304" r:id="rId8"/>
    <p:sldId id="293" r:id="rId9"/>
    <p:sldId id="291" r:id="rId10"/>
    <p:sldId id="290" r:id="rId11"/>
    <p:sldId id="292" r:id="rId12"/>
    <p:sldId id="296" r:id="rId13"/>
    <p:sldId id="310" r:id="rId14"/>
    <p:sldId id="297" r:id="rId15"/>
    <p:sldId id="298" r:id="rId16"/>
    <p:sldId id="299" r:id="rId17"/>
    <p:sldId id="313" r:id="rId18"/>
    <p:sldId id="307" r:id="rId19"/>
    <p:sldId id="306" r:id="rId20"/>
    <p:sldId id="282" r:id="rId21"/>
    <p:sldId id="283" r:id="rId22"/>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6D853-DEDC-4907-A35F-816B3829F79C}" v="197" dt="2023-08-18T23:42:23.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14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hyperlink" Target="https://www.louisianapta.org/bylaws" TargetMode="External"/></Relationships>
</file>

<file path=ppt/diagrams/_rels/data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ata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1" Type="http://schemas.openxmlformats.org/officeDocument/2006/relationships/hyperlink" Target="https://www.louisianapta.org/bylaws" TargetMode="External"/></Relationships>
</file>

<file path=ppt/diagrams/_rels/drawing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_rels/drawing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F8643-50C5-40FA-B819-E920E35BAF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931F908-5D4D-4CF4-B62D-5105445EE37C}">
      <dgm:prSet/>
      <dgm:spPr/>
      <dgm:t>
        <a:bodyPr/>
        <a:lstStyle/>
        <a:p>
          <a:r>
            <a:rPr lang="en-US" dirty="0"/>
            <a:t>PTA Development Days</a:t>
          </a:r>
        </a:p>
      </dgm:t>
    </dgm:pt>
    <dgm:pt modelId="{B190C184-B1E7-4341-8B44-3E1E811B0261}" type="parTrans" cxnId="{0E98E3DF-C0AE-4A19-86D7-EDAF6EE44B8A}">
      <dgm:prSet/>
      <dgm:spPr/>
      <dgm:t>
        <a:bodyPr/>
        <a:lstStyle/>
        <a:p>
          <a:endParaRPr lang="en-US"/>
        </a:p>
      </dgm:t>
    </dgm:pt>
    <dgm:pt modelId="{633A18E1-1EAF-42FE-903E-DE916F828DA5}" type="sibTrans" cxnId="{0E98E3DF-C0AE-4A19-86D7-EDAF6EE44B8A}">
      <dgm:prSet/>
      <dgm:spPr/>
      <dgm:t>
        <a:bodyPr/>
        <a:lstStyle/>
        <a:p>
          <a:endParaRPr lang="en-US"/>
        </a:p>
      </dgm:t>
    </dgm:pt>
    <dgm:pt modelId="{833A8D55-4AB0-4DF7-8704-14DB066CD68A}">
      <dgm:prSet/>
      <dgm:spPr/>
      <dgm:t>
        <a:bodyPr/>
        <a:lstStyle/>
        <a:p>
          <a:r>
            <a:rPr lang="en-US" b="1" dirty="0">
              <a:latin typeface="Arial" panose="020B0604020202020204" pitchFamily="34" charset="0"/>
              <a:cs typeface="Arial" panose="020B0604020202020204" pitchFamily="34" charset="0"/>
            </a:rPr>
            <a:t>Workshop</a:t>
          </a:r>
        </a:p>
      </dgm:t>
    </dgm:pt>
    <dgm:pt modelId="{DE87615E-C718-4891-8B89-C21398C1FC02}" type="parTrans" cxnId="{D8C68537-0DB2-4CD7-B3E9-E73BBC265379}">
      <dgm:prSet/>
      <dgm:spPr/>
      <dgm:t>
        <a:bodyPr/>
        <a:lstStyle/>
        <a:p>
          <a:endParaRPr lang="en-US"/>
        </a:p>
      </dgm:t>
    </dgm:pt>
    <dgm:pt modelId="{04F787FA-0FFE-4AB8-B48B-3B48E015F0D9}" type="sibTrans" cxnId="{D8C68537-0DB2-4CD7-B3E9-E73BBC265379}">
      <dgm:prSet/>
      <dgm:spPr/>
      <dgm:t>
        <a:bodyPr/>
        <a:lstStyle/>
        <a:p>
          <a:endParaRPr lang="en-US"/>
        </a:p>
      </dgm:t>
    </dgm:pt>
    <dgm:pt modelId="{261CB7D5-4010-43A4-A8DE-0636ACA0028E}">
      <dgm:prSet custT="1"/>
      <dgm:spPr/>
      <dgm:t>
        <a:bodyPr/>
        <a:lstStyle/>
        <a:p>
          <a:r>
            <a:rPr lang="en-US" sz="3600" dirty="0">
              <a:effectLst>
                <a:glow rad="228600">
                  <a:schemeClr val="accent1">
                    <a:satMod val="175000"/>
                    <a:alpha val="40000"/>
                  </a:schemeClr>
                </a:glow>
              </a:effectLst>
              <a:latin typeface="Baguet Script" panose="00000500000000000000" pitchFamily="2" charset="0"/>
            </a:rPr>
            <a:t>Developing Your Leaders</a:t>
          </a:r>
          <a:endParaRPr lang="en-US" sz="3600" dirty="0">
            <a:solidFill>
              <a:schemeClr val="tx1"/>
            </a:solidFill>
            <a:effectLst>
              <a:glow rad="228600">
                <a:schemeClr val="accent1">
                  <a:satMod val="175000"/>
                  <a:alpha val="40000"/>
                </a:schemeClr>
              </a:glow>
            </a:effectLst>
          </a:endParaRPr>
        </a:p>
      </dgm:t>
    </dgm:pt>
    <dgm:pt modelId="{0BA5D7A0-3A67-479F-9555-3957679305DA}" type="parTrans" cxnId="{68263FCF-6573-4F57-BEEB-C9D2E65C8AFE}">
      <dgm:prSet/>
      <dgm:spPr/>
      <dgm:t>
        <a:bodyPr/>
        <a:lstStyle/>
        <a:p>
          <a:endParaRPr lang="en-US"/>
        </a:p>
      </dgm:t>
    </dgm:pt>
    <dgm:pt modelId="{CDE3370D-D3FD-4374-AE02-29170D7473CE}" type="sibTrans" cxnId="{68263FCF-6573-4F57-BEEB-C9D2E65C8AFE}">
      <dgm:prSet/>
      <dgm:spPr/>
      <dgm:t>
        <a:bodyPr/>
        <a:lstStyle/>
        <a:p>
          <a:endParaRPr lang="en-US"/>
        </a:p>
      </dgm:t>
    </dgm:pt>
    <dgm:pt modelId="{935C115D-AFA6-4FB8-804B-35319DCDFB7A}" type="pres">
      <dgm:prSet presAssocID="{53AF8643-50C5-40FA-B819-E920E35BAF8F}" presName="vert0" presStyleCnt="0">
        <dgm:presLayoutVars>
          <dgm:dir/>
          <dgm:animOne val="branch"/>
          <dgm:animLvl val="lvl"/>
        </dgm:presLayoutVars>
      </dgm:prSet>
      <dgm:spPr/>
    </dgm:pt>
    <dgm:pt modelId="{AEF76904-3239-474A-9FD7-983D41DFC1FB}" type="pres">
      <dgm:prSet presAssocID="{5931F908-5D4D-4CF4-B62D-5105445EE37C}" presName="thickLine" presStyleLbl="alignNode1" presStyleIdx="0" presStyleCnt="3"/>
      <dgm:spPr/>
    </dgm:pt>
    <dgm:pt modelId="{1F5BD77F-6003-4425-B768-3B808AB2538E}" type="pres">
      <dgm:prSet presAssocID="{5931F908-5D4D-4CF4-B62D-5105445EE37C}" presName="horz1" presStyleCnt="0"/>
      <dgm:spPr/>
    </dgm:pt>
    <dgm:pt modelId="{7F55485F-CE1E-4A55-81C6-E0FEAC04477C}" type="pres">
      <dgm:prSet presAssocID="{5931F908-5D4D-4CF4-B62D-5105445EE37C}" presName="tx1" presStyleLbl="revTx" presStyleIdx="0" presStyleCnt="3"/>
      <dgm:spPr/>
    </dgm:pt>
    <dgm:pt modelId="{DBDD65B0-5B7D-4187-87F2-1FE9F5C0CDA7}" type="pres">
      <dgm:prSet presAssocID="{5931F908-5D4D-4CF4-B62D-5105445EE37C}" presName="vert1" presStyleCnt="0"/>
      <dgm:spPr/>
    </dgm:pt>
    <dgm:pt modelId="{2C31F680-F74A-449F-8865-CA54196E892F}" type="pres">
      <dgm:prSet presAssocID="{833A8D55-4AB0-4DF7-8704-14DB066CD68A}" presName="thickLine" presStyleLbl="alignNode1" presStyleIdx="1" presStyleCnt="3"/>
      <dgm:spPr/>
    </dgm:pt>
    <dgm:pt modelId="{E8DEB78F-ACD9-4159-80BF-EBE16DAEBA12}" type="pres">
      <dgm:prSet presAssocID="{833A8D55-4AB0-4DF7-8704-14DB066CD68A}" presName="horz1" presStyleCnt="0"/>
      <dgm:spPr/>
    </dgm:pt>
    <dgm:pt modelId="{50AB2D15-998C-445C-8F69-27A7763E1EDA}" type="pres">
      <dgm:prSet presAssocID="{833A8D55-4AB0-4DF7-8704-14DB066CD68A}" presName="tx1" presStyleLbl="revTx" presStyleIdx="1" presStyleCnt="3"/>
      <dgm:spPr/>
    </dgm:pt>
    <dgm:pt modelId="{1E9B58C8-6AB1-4254-8092-39BCC79C39A2}" type="pres">
      <dgm:prSet presAssocID="{833A8D55-4AB0-4DF7-8704-14DB066CD68A}" presName="vert1" presStyleCnt="0"/>
      <dgm:spPr/>
    </dgm:pt>
    <dgm:pt modelId="{47F15DB5-15E1-4F88-9427-EADDC4372EB8}" type="pres">
      <dgm:prSet presAssocID="{261CB7D5-4010-43A4-A8DE-0636ACA0028E}" presName="thickLine" presStyleLbl="alignNode1" presStyleIdx="2" presStyleCnt="3"/>
      <dgm:spPr/>
    </dgm:pt>
    <dgm:pt modelId="{6D38C690-D9B1-4D13-9E1D-D76530D7B065}" type="pres">
      <dgm:prSet presAssocID="{261CB7D5-4010-43A4-A8DE-0636ACA0028E}" presName="horz1" presStyleCnt="0"/>
      <dgm:spPr/>
    </dgm:pt>
    <dgm:pt modelId="{BA289B55-2184-4B17-AEBD-0ADE2B72499C}" type="pres">
      <dgm:prSet presAssocID="{261CB7D5-4010-43A4-A8DE-0636ACA0028E}" presName="tx1" presStyleLbl="revTx" presStyleIdx="2" presStyleCnt="3"/>
      <dgm:spPr/>
    </dgm:pt>
    <dgm:pt modelId="{2B6668B4-75A9-466B-A6D1-07E5CBF546CA}" type="pres">
      <dgm:prSet presAssocID="{261CB7D5-4010-43A4-A8DE-0636ACA0028E}" presName="vert1" presStyleCnt="0"/>
      <dgm:spPr/>
    </dgm:pt>
  </dgm:ptLst>
  <dgm:cxnLst>
    <dgm:cxn modelId="{707E5802-9069-4EFB-ADAC-10F5112D35D5}" type="presOf" srcId="{5931F908-5D4D-4CF4-B62D-5105445EE37C}" destId="{7F55485F-CE1E-4A55-81C6-E0FEAC04477C}" srcOrd="0" destOrd="0" presId="urn:microsoft.com/office/officeart/2008/layout/LinedList"/>
    <dgm:cxn modelId="{6F6FA516-C864-49C7-A34A-9A34AB7E754C}" type="presOf" srcId="{833A8D55-4AB0-4DF7-8704-14DB066CD68A}" destId="{50AB2D15-998C-445C-8F69-27A7763E1EDA}" srcOrd="0" destOrd="0" presId="urn:microsoft.com/office/officeart/2008/layout/LinedList"/>
    <dgm:cxn modelId="{D8C68537-0DB2-4CD7-B3E9-E73BBC265379}" srcId="{53AF8643-50C5-40FA-B819-E920E35BAF8F}" destId="{833A8D55-4AB0-4DF7-8704-14DB066CD68A}" srcOrd="1" destOrd="0" parTransId="{DE87615E-C718-4891-8B89-C21398C1FC02}" sibTransId="{04F787FA-0FFE-4AB8-B48B-3B48E015F0D9}"/>
    <dgm:cxn modelId="{7CCC4038-4951-40A8-B8F9-E0D5B7BC01E6}" type="presOf" srcId="{53AF8643-50C5-40FA-B819-E920E35BAF8F}" destId="{935C115D-AFA6-4FB8-804B-35319DCDFB7A}" srcOrd="0" destOrd="0" presId="urn:microsoft.com/office/officeart/2008/layout/LinedList"/>
    <dgm:cxn modelId="{45F44870-4729-404B-8EF4-559814F72004}" type="presOf" srcId="{261CB7D5-4010-43A4-A8DE-0636ACA0028E}" destId="{BA289B55-2184-4B17-AEBD-0ADE2B72499C}" srcOrd="0" destOrd="0" presId="urn:microsoft.com/office/officeart/2008/layout/LinedList"/>
    <dgm:cxn modelId="{68263FCF-6573-4F57-BEEB-C9D2E65C8AFE}" srcId="{53AF8643-50C5-40FA-B819-E920E35BAF8F}" destId="{261CB7D5-4010-43A4-A8DE-0636ACA0028E}" srcOrd="2" destOrd="0" parTransId="{0BA5D7A0-3A67-479F-9555-3957679305DA}" sibTransId="{CDE3370D-D3FD-4374-AE02-29170D7473CE}"/>
    <dgm:cxn modelId="{0E98E3DF-C0AE-4A19-86D7-EDAF6EE44B8A}" srcId="{53AF8643-50C5-40FA-B819-E920E35BAF8F}" destId="{5931F908-5D4D-4CF4-B62D-5105445EE37C}" srcOrd="0" destOrd="0" parTransId="{B190C184-B1E7-4341-8B44-3E1E811B0261}" sibTransId="{633A18E1-1EAF-42FE-903E-DE916F828DA5}"/>
    <dgm:cxn modelId="{9D5E3EE9-B81D-498E-9178-970DF75F9B0A}" type="presParOf" srcId="{935C115D-AFA6-4FB8-804B-35319DCDFB7A}" destId="{AEF76904-3239-474A-9FD7-983D41DFC1FB}" srcOrd="0" destOrd="0" presId="urn:microsoft.com/office/officeart/2008/layout/LinedList"/>
    <dgm:cxn modelId="{16540EA8-2767-4FEB-A609-7E9B1AB5A2C8}" type="presParOf" srcId="{935C115D-AFA6-4FB8-804B-35319DCDFB7A}" destId="{1F5BD77F-6003-4425-B768-3B808AB2538E}" srcOrd="1" destOrd="0" presId="urn:microsoft.com/office/officeart/2008/layout/LinedList"/>
    <dgm:cxn modelId="{5B3A6238-BAB3-4234-AF52-6BDC083718C3}" type="presParOf" srcId="{1F5BD77F-6003-4425-B768-3B808AB2538E}" destId="{7F55485F-CE1E-4A55-81C6-E0FEAC04477C}" srcOrd="0" destOrd="0" presId="urn:microsoft.com/office/officeart/2008/layout/LinedList"/>
    <dgm:cxn modelId="{A3519801-E5FA-4839-899E-E1886492FA2C}" type="presParOf" srcId="{1F5BD77F-6003-4425-B768-3B808AB2538E}" destId="{DBDD65B0-5B7D-4187-87F2-1FE9F5C0CDA7}" srcOrd="1" destOrd="0" presId="urn:microsoft.com/office/officeart/2008/layout/LinedList"/>
    <dgm:cxn modelId="{09D27A58-68F3-4CB9-9473-DEE09688CC0B}" type="presParOf" srcId="{935C115D-AFA6-4FB8-804B-35319DCDFB7A}" destId="{2C31F680-F74A-449F-8865-CA54196E892F}" srcOrd="2" destOrd="0" presId="urn:microsoft.com/office/officeart/2008/layout/LinedList"/>
    <dgm:cxn modelId="{E2368BC4-0049-4225-AA49-0D6AE5F8D83E}" type="presParOf" srcId="{935C115D-AFA6-4FB8-804B-35319DCDFB7A}" destId="{E8DEB78F-ACD9-4159-80BF-EBE16DAEBA12}" srcOrd="3" destOrd="0" presId="urn:microsoft.com/office/officeart/2008/layout/LinedList"/>
    <dgm:cxn modelId="{C4D146F1-A253-4D47-B3CB-34B347563BD9}" type="presParOf" srcId="{E8DEB78F-ACD9-4159-80BF-EBE16DAEBA12}" destId="{50AB2D15-998C-445C-8F69-27A7763E1EDA}" srcOrd="0" destOrd="0" presId="urn:microsoft.com/office/officeart/2008/layout/LinedList"/>
    <dgm:cxn modelId="{AED58CC2-1E93-4172-A604-F90033C4545D}" type="presParOf" srcId="{E8DEB78F-ACD9-4159-80BF-EBE16DAEBA12}" destId="{1E9B58C8-6AB1-4254-8092-39BCC79C39A2}" srcOrd="1" destOrd="0" presId="urn:microsoft.com/office/officeart/2008/layout/LinedList"/>
    <dgm:cxn modelId="{0AE23D05-07EC-41DB-93B1-4CE9E2C7BAB7}" type="presParOf" srcId="{935C115D-AFA6-4FB8-804B-35319DCDFB7A}" destId="{47F15DB5-15E1-4F88-9427-EADDC4372EB8}" srcOrd="4" destOrd="0" presId="urn:microsoft.com/office/officeart/2008/layout/LinedList"/>
    <dgm:cxn modelId="{086347A6-6FD6-4E48-ACAE-6ADB75391486}" type="presParOf" srcId="{935C115D-AFA6-4FB8-804B-35319DCDFB7A}" destId="{6D38C690-D9B1-4D13-9E1D-D76530D7B065}" srcOrd="5" destOrd="0" presId="urn:microsoft.com/office/officeart/2008/layout/LinedList"/>
    <dgm:cxn modelId="{BA80DF56-2540-49D4-A1E0-54696FF2A637}" type="presParOf" srcId="{6D38C690-D9B1-4D13-9E1D-D76530D7B065}" destId="{BA289B55-2184-4B17-AEBD-0ADE2B72499C}" srcOrd="0" destOrd="0" presId="urn:microsoft.com/office/officeart/2008/layout/LinedList"/>
    <dgm:cxn modelId="{310423EA-105E-42C8-8D40-203407D16F55}" type="presParOf" srcId="{6D38C690-D9B1-4D13-9E1D-D76530D7B065}" destId="{2B6668B4-75A9-466B-A6D1-07E5CBF546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E84AE-625E-4B17-9D1C-0CFE899550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C839096-2DF6-4B3E-892D-EA65DD97A115}">
      <dgm:prSet custT="1"/>
      <dgm:spPr/>
      <dgm:t>
        <a:bodyPr/>
        <a:lstStyle/>
        <a:p>
          <a:r>
            <a:rPr lang="en-US" sz="2600" b="1" dirty="0">
              <a:latin typeface="Congenial" panose="02000503040000020004" pitchFamily="2" charset="0"/>
            </a:rPr>
            <a:t>Be a Servant Leader</a:t>
          </a:r>
          <a:endParaRPr lang="en-US" sz="2600" dirty="0">
            <a:latin typeface="Congenial" panose="02000503040000020004" pitchFamily="2" charset="0"/>
          </a:endParaRPr>
        </a:p>
      </dgm:t>
    </dgm:pt>
    <dgm:pt modelId="{8FB7AB4D-B048-439D-9FED-18325885C226}" type="parTrans" cxnId="{1959AAB2-F186-4DDB-8C88-F2139C8EDA54}">
      <dgm:prSet/>
      <dgm:spPr/>
      <dgm:t>
        <a:bodyPr/>
        <a:lstStyle/>
        <a:p>
          <a:endParaRPr lang="en-US"/>
        </a:p>
      </dgm:t>
    </dgm:pt>
    <dgm:pt modelId="{90A1E16B-995A-44D8-BE9E-B4099A3906F6}" type="sibTrans" cxnId="{1959AAB2-F186-4DDB-8C88-F2139C8EDA54}">
      <dgm:prSet/>
      <dgm:spPr/>
      <dgm:t>
        <a:bodyPr/>
        <a:lstStyle/>
        <a:p>
          <a:endParaRPr lang="en-US"/>
        </a:p>
      </dgm:t>
    </dgm:pt>
    <dgm:pt modelId="{A894CED4-AEDB-4922-B812-E8EB453885E0}">
      <dgm:prSet custT="1"/>
      <dgm:spPr/>
      <dgm:t>
        <a:bodyPr/>
        <a:lstStyle/>
        <a:p>
          <a:pPr>
            <a:buFont typeface="Courier New" panose="02070309020205020404" pitchFamily="49" charset="0"/>
            <a:buChar char="o"/>
          </a:pPr>
          <a:r>
            <a:rPr lang="en-US" sz="1800" dirty="0">
              <a:latin typeface="Congenial" panose="02000503040000020004" pitchFamily="2" charset="0"/>
            </a:rPr>
            <a:t>Servant leadership is the idea that you lead by serving others. This approach works especially well in organizations like PTA, where your team is made up of volunteers. </a:t>
          </a:r>
        </a:p>
      </dgm:t>
    </dgm:pt>
    <dgm:pt modelId="{F820D513-864F-4848-B431-A1C0883EDAA6}" type="parTrans" cxnId="{C117C603-4435-48AC-89C8-B41F1B698310}">
      <dgm:prSet/>
      <dgm:spPr/>
      <dgm:t>
        <a:bodyPr/>
        <a:lstStyle/>
        <a:p>
          <a:endParaRPr lang="en-US"/>
        </a:p>
      </dgm:t>
    </dgm:pt>
    <dgm:pt modelId="{965E7D2C-4437-46B5-9004-0131C1E922C5}" type="sibTrans" cxnId="{C117C603-4435-48AC-89C8-B41F1B698310}">
      <dgm:prSet/>
      <dgm:spPr/>
      <dgm:t>
        <a:bodyPr/>
        <a:lstStyle/>
        <a:p>
          <a:endParaRPr lang="en-US"/>
        </a:p>
      </dgm:t>
    </dgm:pt>
    <dgm:pt modelId="{8C79AF03-490E-47E3-8D7C-4D5F5920894E}">
      <dgm:prSet custT="1"/>
      <dgm:spPr/>
      <dgm:t>
        <a:bodyPr/>
        <a:lstStyle/>
        <a:p>
          <a:pPr>
            <a:buFont typeface="Courier New" panose="02070309020205020404" pitchFamily="49" charset="0"/>
            <a:buChar char="o"/>
          </a:pPr>
          <a:r>
            <a:rPr lang="en-US" sz="1800" dirty="0">
              <a:latin typeface="Congenial" panose="02000503040000020004" pitchFamily="2" charset="0"/>
            </a:rPr>
            <a:t>Being a servant leader means that your focus should be on doing what needs to be done to make those below you successful. </a:t>
          </a:r>
        </a:p>
      </dgm:t>
    </dgm:pt>
    <dgm:pt modelId="{D2D5117A-FAF8-44D3-B1CA-A898E52FC74F}" type="parTrans" cxnId="{3A91AAD9-C660-4280-A945-0AD9E3A0B543}">
      <dgm:prSet/>
      <dgm:spPr/>
      <dgm:t>
        <a:bodyPr/>
        <a:lstStyle/>
        <a:p>
          <a:endParaRPr lang="en-US"/>
        </a:p>
      </dgm:t>
    </dgm:pt>
    <dgm:pt modelId="{A79D21BC-3752-4D8D-82B3-2E79FB5F9795}" type="sibTrans" cxnId="{3A91AAD9-C660-4280-A945-0AD9E3A0B543}">
      <dgm:prSet/>
      <dgm:spPr/>
      <dgm:t>
        <a:bodyPr/>
        <a:lstStyle/>
        <a:p>
          <a:endParaRPr lang="en-US"/>
        </a:p>
      </dgm:t>
    </dgm:pt>
    <dgm:pt modelId="{3A9A40F0-32C3-49CE-8BCB-494B74EE9577}">
      <dgm:prSet custT="1"/>
      <dgm:spPr/>
      <dgm:t>
        <a:bodyPr/>
        <a:lstStyle/>
        <a:p>
          <a:pPr>
            <a:buFont typeface="Courier New" panose="02070309020205020404" pitchFamily="49" charset="0"/>
            <a:buChar char="o"/>
          </a:pPr>
          <a:r>
            <a:rPr lang="en-US" sz="1800" dirty="0">
              <a:latin typeface="Congenial" panose="02000503040000020004" pitchFamily="2" charset="0"/>
            </a:rPr>
            <a:t>That means that an important part of your job is building and maintaining the relationships among those on your team. </a:t>
          </a:r>
        </a:p>
      </dgm:t>
    </dgm:pt>
    <dgm:pt modelId="{F0B4AC59-5862-4809-A2DB-D47A1D643B19}" type="parTrans" cxnId="{298B9B7C-292F-4975-81F8-D87F0B36180D}">
      <dgm:prSet/>
      <dgm:spPr/>
      <dgm:t>
        <a:bodyPr/>
        <a:lstStyle/>
        <a:p>
          <a:endParaRPr lang="en-US"/>
        </a:p>
      </dgm:t>
    </dgm:pt>
    <dgm:pt modelId="{ACF757ED-B546-4857-884A-662681BB6B3A}" type="sibTrans" cxnId="{298B9B7C-292F-4975-81F8-D87F0B36180D}">
      <dgm:prSet/>
      <dgm:spPr/>
      <dgm:t>
        <a:bodyPr/>
        <a:lstStyle/>
        <a:p>
          <a:endParaRPr lang="en-US"/>
        </a:p>
      </dgm:t>
    </dgm:pt>
    <dgm:pt modelId="{352BD2F1-FF55-4B26-B39B-DF6784600900}">
      <dgm:prSet custT="1"/>
      <dgm:spPr/>
      <dgm:t>
        <a:bodyPr/>
        <a:lstStyle/>
        <a:p>
          <a:endParaRPr lang="en-US" sz="1800" dirty="0">
            <a:latin typeface="Congenial" panose="02000503040000020004" pitchFamily="2" charset="0"/>
          </a:endParaRPr>
        </a:p>
      </dgm:t>
    </dgm:pt>
    <dgm:pt modelId="{1CB2B011-DBE0-41A2-AB58-A31522D73636}" type="parTrans" cxnId="{CF94B356-050B-49D0-A9D7-292AAC11E550}">
      <dgm:prSet/>
      <dgm:spPr/>
      <dgm:t>
        <a:bodyPr/>
        <a:lstStyle/>
        <a:p>
          <a:endParaRPr lang="en-US"/>
        </a:p>
      </dgm:t>
    </dgm:pt>
    <dgm:pt modelId="{0A74270C-B56C-4E79-AA55-F9B0E62369A2}" type="sibTrans" cxnId="{CF94B356-050B-49D0-A9D7-292AAC11E550}">
      <dgm:prSet/>
      <dgm:spPr/>
      <dgm:t>
        <a:bodyPr/>
        <a:lstStyle/>
        <a:p>
          <a:endParaRPr lang="en-US"/>
        </a:p>
      </dgm:t>
    </dgm:pt>
    <dgm:pt modelId="{3AE404FF-2DDF-46AB-A772-FE1E777658AA}">
      <dgm:prSet custT="1"/>
      <dgm:spPr/>
      <dgm:t>
        <a:bodyPr/>
        <a:lstStyle/>
        <a:p>
          <a:pPr>
            <a:buFont typeface="Courier New" panose="02070309020205020404" pitchFamily="49" charset="0"/>
            <a:buChar char="o"/>
          </a:pPr>
          <a:endParaRPr lang="en-US" sz="1800" dirty="0">
            <a:latin typeface="Congenial" panose="02000503040000020004" pitchFamily="2" charset="0"/>
          </a:endParaRPr>
        </a:p>
      </dgm:t>
    </dgm:pt>
    <dgm:pt modelId="{B8C63BC0-2AC1-435A-A756-0B7B1EB88CF4}" type="parTrans" cxnId="{324B2F79-CAB8-4531-A04E-C24438A3A82C}">
      <dgm:prSet/>
      <dgm:spPr/>
      <dgm:t>
        <a:bodyPr/>
        <a:lstStyle/>
        <a:p>
          <a:endParaRPr lang="en-US"/>
        </a:p>
      </dgm:t>
    </dgm:pt>
    <dgm:pt modelId="{17903F11-1DFC-4741-B429-18E15145EC0B}" type="sibTrans" cxnId="{324B2F79-CAB8-4531-A04E-C24438A3A82C}">
      <dgm:prSet/>
      <dgm:spPr/>
      <dgm:t>
        <a:bodyPr/>
        <a:lstStyle/>
        <a:p>
          <a:endParaRPr lang="en-US"/>
        </a:p>
      </dgm:t>
    </dgm:pt>
    <dgm:pt modelId="{07562EE8-D962-48FC-8490-8E6498AF60EA}">
      <dgm:prSet custT="1"/>
      <dgm:spPr/>
      <dgm:t>
        <a:bodyPr/>
        <a:lstStyle/>
        <a:p>
          <a:pPr>
            <a:buFont typeface="Courier New" panose="02070309020205020404" pitchFamily="49" charset="0"/>
            <a:buChar char="o"/>
          </a:pPr>
          <a:endParaRPr lang="en-US" sz="1800" dirty="0">
            <a:latin typeface="Congenial" panose="02000503040000020004" pitchFamily="2" charset="0"/>
          </a:endParaRPr>
        </a:p>
      </dgm:t>
    </dgm:pt>
    <dgm:pt modelId="{5D3709B8-0AA6-4744-887D-FA1BFC5C819A}" type="parTrans" cxnId="{58815509-6DBB-4028-882B-630E8A2E31C6}">
      <dgm:prSet/>
      <dgm:spPr/>
      <dgm:t>
        <a:bodyPr/>
        <a:lstStyle/>
        <a:p>
          <a:endParaRPr lang="en-US"/>
        </a:p>
      </dgm:t>
    </dgm:pt>
    <dgm:pt modelId="{8A22F21F-9BF1-4116-B74D-9E029AC7EB8F}" type="sibTrans" cxnId="{58815509-6DBB-4028-882B-630E8A2E31C6}">
      <dgm:prSet/>
      <dgm:spPr/>
      <dgm:t>
        <a:bodyPr/>
        <a:lstStyle/>
        <a:p>
          <a:endParaRPr lang="en-US"/>
        </a:p>
      </dgm:t>
    </dgm:pt>
    <dgm:pt modelId="{051277CD-B4D3-4F5C-B554-BB6341C5B09A}">
      <dgm:prSet custT="1"/>
      <dgm:spPr/>
      <dgm:t>
        <a:bodyPr/>
        <a:lstStyle/>
        <a:p>
          <a:endParaRPr lang="en-US" sz="1800" dirty="0">
            <a:latin typeface="Congenial" panose="02000503040000020004" pitchFamily="2" charset="0"/>
          </a:endParaRPr>
        </a:p>
      </dgm:t>
    </dgm:pt>
    <dgm:pt modelId="{27A0DFBF-1137-404A-9668-EECD3873584E}" type="parTrans" cxnId="{9C455F6C-B69D-4325-99E8-D577700DD929}">
      <dgm:prSet/>
      <dgm:spPr/>
      <dgm:t>
        <a:bodyPr/>
        <a:lstStyle/>
        <a:p>
          <a:endParaRPr lang="en-US"/>
        </a:p>
      </dgm:t>
    </dgm:pt>
    <dgm:pt modelId="{899C2EDD-F32A-41B1-9497-A4BA8BB93EE9}" type="sibTrans" cxnId="{9C455F6C-B69D-4325-99E8-D577700DD929}">
      <dgm:prSet/>
      <dgm:spPr/>
      <dgm:t>
        <a:bodyPr/>
        <a:lstStyle/>
        <a:p>
          <a:endParaRPr lang="en-US"/>
        </a:p>
      </dgm:t>
    </dgm:pt>
    <dgm:pt modelId="{E1832797-1A4F-4E70-A88C-BE5B59DD2706}" type="pres">
      <dgm:prSet presAssocID="{2F2E84AE-625E-4B17-9D1C-0CFE89955038}" presName="linear" presStyleCnt="0">
        <dgm:presLayoutVars>
          <dgm:animLvl val="lvl"/>
          <dgm:resizeHandles val="exact"/>
        </dgm:presLayoutVars>
      </dgm:prSet>
      <dgm:spPr/>
    </dgm:pt>
    <dgm:pt modelId="{C808CEE7-31C6-4FE7-96F0-F9032FA7029A}" type="pres">
      <dgm:prSet presAssocID="{8C839096-2DF6-4B3E-892D-EA65DD97A115}" presName="parentText" presStyleLbl="node1" presStyleIdx="0" presStyleCnt="1">
        <dgm:presLayoutVars>
          <dgm:chMax val="0"/>
          <dgm:bulletEnabled val="1"/>
        </dgm:presLayoutVars>
      </dgm:prSet>
      <dgm:spPr/>
    </dgm:pt>
    <dgm:pt modelId="{FC58837E-F9F0-4A8C-A262-32DA8A353C6A}" type="pres">
      <dgm:prSet presAssocID="{8C839096-2DF6-4B3E-892D-EA65DD97A115}" presName="childText" presStyleLbl="revTx" presStyleIdx="0" presStyleCnt="1">
        <dgm:presLayoutVars>
          <dgm:bulletEnabled val="1"/>
        </dgm:presLayoutVars>
      </dgm:prSet>
      <dgm:spPr/>
    </dgm:pt>
  </dgm:ptLst>
  <dgm:cxnLst>
    <dgm:cxn modelId="{C117C603-4435-48AC-89C8-B41F1B698310}" srcId="{8C839096-2DF6-4B3E-892D-EA65DD97A115}" destId="{A894CED4-AEDB-4922-B812-E8EB453885E0}" srcOrd="1" destOrd="0" parTransId="{F820D513-864F-4848-B431-A1C0883EDAA6}" sibTransId="{965E7D2C-4437-46B5-9004-0131C1E922C5}"/>
    <dgm:cxn modelId="{58815509-6DBB-4028-882B-630E8A2E31C6}" srcId="{8C839096-2DF6-4B3E-892D-EA65DD97A115}" destId="{07562EE8-D962-48FC-8490-8E6498AF60EA}" srcOrd="4" destOrd="0" parTransId="{5D3709B8-0AA6-4744-887D-FA1BFC5C819A}" sibTransId="{8A22F21F-9BF1-4116-B74D-9E029AC7EB8F}"/>
    <dgm:cxn modelId="{21A9FC21-51B4-45BC-8ECB-3F3F440AFB20}" type="presOf" srcId="{352BD2F1-FF55-4B26-B39B-DF6784600900}" destId="{FC58837E-F9F0-4A8C-A262-32DA8A353C6A}" srcOrd="0" destOrd="0" presId="urn:microsoft.com/office/officeart/2005/8/layout/vList2"/>
    <dgm:cxn modelId="{7E7F173A-CE86-4853-84BD-D95F44ED3AD8}" type="presOf" srcId="{2F2E84AE-625E-4B17-9D1C-0CFE89955038}" destId="{E1832797-1A4F-4E70-A88C-BE5B59DD2706}" srcOrd="0" destOrd="0" presId="urn:microsoft.com/office/officeart/2005/8/layout/vList2"/>
    <dgm:cxn modelId="{8653B13D-3251-4461-BB18-8B93DE61C9CC}" type="presOf" srcId="{3AE404FF-2DDF-46AB-A772-FE1E777658AA}" destId="{FC58837E-F9F0-4A8C-A262-32DA8A353C6A}" srcOrd="0" destOrd="2" presId="urn:microsoft.com/office/officeart/2005/8/layout/vList2"/>
    <dgm:cxn modelId="{9C455F6C-B69D-4325-99E8-D577700DD929}" srcId="{8C839096-2DF6-4B3E-892D-EA65DD97A115}" destId="{051277CD-B4D3-4F5C-B554-BB6341C5B09A}" srcOrd="6" destOrd="0" parTransId="{27A0DFBF-1137-404A-9668-EECD3873584E}" sibTransId="{899C2EDD-F32A-41B1-9497-A4BA8BB93EE9}"/>
    <dgm:cxn modelId="{333ADC6C-92AD-427B-9704-9101D3FC0F38}" type="presOf" srcId="{3A9A40F0-32C3-49CE-8BCB-494B74EE9577}" destId="{FC58837E-F9F0-4A8C-A262-32DA8A353C6A}" srcOrd="0" destOrd="5" presId="urn:microsoft.com/office/officeart/2005/8/layout/vList2"/>
    <dgm:cxn modelId="{CF94B356-050B-49D0-A9D7-292AAC11E550}" srcId="{8C839096-2DF6-4B3E-892D-EA65DD97A115}" destId="{352BD2F1-FF55-4B26-B39B-DF6784600900}" srcOrd="0" destOrd="0" parTransId="{1CB2B011-DBE0-41A2-AB58-A31522D73636}" sibTransId="{0A74270C-B56C-4E79-AA55-F9B0E62369A2}"/>
    <dgm:cxn modelId="{324B2F79-CAB8-4531-A04E-C24438A3A82C}" srcId="{8C839096-2DF6-4B3E-892D-EA65DD97A115}" destId="{3AE404FF-2DDF-46AB-A772-FE1E777658AA}" srcOrd="2" destOrd="0" parTransId="{B8C63BC0-2AC1-435A-A756-0B7B1EB88CF4}" sibTransId="{17903F11-1DFC-4741-B429-18E15145EC0B}"/>
    <dgm:cxn modelId="{298B9B7C-292F-4975-81F8-D87F0B36180D}" srcId="{8C839096-2DF6-4B3E-892D-EA65DD97A115}" destId="{3A9A40F0-32C3-49CE-8BCB-494B74EE9577}" srcOrd="5" destOrd="0" parTransId="{F0B4AC59-5862-4809-A2DB-D47A1D643B19}" sibTransId="{ACF757ED-B546-4857-884A-662681BB6B3A}"/>
    <dgm:cxn modelId="{048E2587-3D99-4561-B458-21DBDC59087F}" type="presOf" srcId="{A894CED4-AEDB-4922-B812-E8EB453885E0}" destId="{FC58837E-F9F0-4A8C-A262-32DA8A353C6A}" srcOrd="0" destOrd="1" presId="urn:microsoft.com/office/officeart/2005/8/layout/vList2"/>
    <dgm:cxn modelId="{37966088-7EFD-4B95-B555-E9C6A7ACAD7F}" type="presOf" srcId="{07562EE8-D962-48FC-8490-8E6498AF60EA}" destId="{FC58837E-F9F0-4A8C-A262-32DA8A353C6A}" srcOrd="0" destOrd="4" presId="urn:microsoft.com/office/officeart/2005/8/layout/vList2"/>
    <dgm:cxn modelId="{CB43DCA6-FB24-4BCA-954A-E75DE81E15A8}" type="presOf" srcId="{8C79AF03-490E-47E3-8D7C-4D5F5920894E}" destId="{FC58837E-F9F0-4A8C-A262-32DA8A353C6A}" srcOrd="0" destOrd="3" presId="urn:microsoft.com/office/officeart/2005/8/layout/vList2"/>
    <dgm:cxn modelId="{1959AAB2-F186-4DDB-8C88-F2139C8EDA54}" srcId="{2F2E84AE-625E-4B17-9D1C-0CFE89955038}" destId="{8C839096-2DF6-4B3E-892D-EA65DD97A115}" srcOrd="0" destOrd="0" parTransId="{8FB7AB4D-B048-439D-9FED-18325885C226}" sibTransId="{90A1E16B-995A-44D8-BE9E-B4099A3906F6}"/>
    <dgm:cxn modelId="{3A91AAD9-C660-4280-A945-0AD9E3A0B543}" srcId="{8C839096-2DF6-4B3E-892D-EA65DD97A115}" destId="{8C79AF03-490E-47E3-8D7C-4D5F5920894E}" srcOrd="3" destOrd="0" parTransId="{D2D5117A-FAF8-44D3-B1CA-A898E52FC74F}" sibTransId="{A79D21BC-3752-4D8D-82B3-2E79FB5F9795}"/>
    <dgm:cxn modelId="{AE9373EC-2943-417A-B1C9-281A792DCF16}" type="presOf" srcId="{8C839096-2DF6-4B3E-892D-EA65DD97A115}" destId="{C808CEE7-31C6-4FE7-96F0-F9032FA7029A}" srcOrd="0" destOrd="0" presId="urn:microsoft.com/office/officeart/2005/8/layout/vList2"/>
    <dgm:cxn modelId="{E0A500F0-DC27-45D2-8600-8D83BA32E91F}" type="presOf" srcId="{051277CD-B4D3-4F5C-B554-BB6341C5B09A}" destId="{FC58837E-F9F0-4A8C-A262-32DA8A353C6A}" srcOrd="0" destOrd="6" presId="urn:microsoft.com/office/officeart/2005/8/layout/vList2"/>
    <dgm:cxn modelId="{690F1661-57AB-488C-939D-B0374649F502}" type="presParOf" srcId="{E1832797-1A4F-4E70-A88C-BE5B59DD2706}" destId="{C808CEE7-31C6-4FE7-96F0-F9032FA7029A}" srcOrd="0" destOrd="0" presId="urn:microsoft.com/office/officeart/2005/8/layout/vList2"/>
    <dgm:cxn modelId="{8F703C1E-C19C-4226-A8CE-96D4AC8CFCB5}" type="presParOf" srcId="{E1832797-1A4F-4E70-A88C-BE5B59DD2706}" destId="{FC58837E-F9F0-4A8C-A262-32DA8A353C6A}"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4BCE35-4518-4BEC-8126-344667E5790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FE0A8CE-EF27-4844-A1A0-065BFAF770F2}">
      <dgm:prSet/>
      <dgm:spPr/>
      <dgm:t>
        <a:bodyPr/>
        <a:lstStyle/>
        <a:p>
          <a:r>
            <a:rPr lang="en-US" b="1" dirty="0">
              <a:latin typeface="Congenial" panose="02000503040000020004" pitchFamily="2" charset="0"/>
            </a:rPr>
            <a:t>Get Trained</a:t>
          </a:r>
          <a:endParaRPr lang="en-US" dirty="0">
            <a:latin typeface="Congenial" panose="02000503040000020004" pitchFamily="2" charset="0"/>
          </a:endParaRPr>
        </a:p>
      </dgm:t>
    </dgm:pt>
    <dgm:pt modelId="{B0D04DE0-C795-43A1-B94B-0150E9FD73DA}" type="parTrans" cxnId="{9BE9F9F4-2DE0-4572-B7F4-9A313AC2CF55}">
      <dgm:prSet/>
      <dgm:spPr/>
      <dgm:t>
        <a:bodyPr/>
        <a:lstStyle/>
        <a:p>
          <a:endParaRPr lang="en-US"/>
        </a:p>
      </dgm:t>
    </dgm:pt>
    <dgm:pt modelId="{7CFF77DC-4457-4620-988F-E7EF3C78304A}" type="sibTrans" cxnId="{9BE9F9F4-2DE0-4572-B7F4-9A313AC2CF55}">
      <dgm:prSet/>
      <dgm:spPr/>
      <dgm:t>
        <a:bodyPr/>
        <a:lstStyle/>
        <a:p>
          <a:endParaRPr lang="en-US"/>
        </a:p>
      </dgm:t>
    </dgm:pt>
    <dgm:pt modelId="{C1D551D7-5A53-472A-9766-A66AC8714787}">
      <dgm:prSet custT="1"/>
      <dgm:spPr/>
      <dgm:t>
        <a:bodyPr/>
        <a:lstStyle/>
        <a:p>
          <a:pPr>
            <a:buFont typeface="Courier New" panose="02070309020205020404" pitchFamily="49" charset="0"/>
            <a:buChar char="o"/>
          </a:pPr>
          <a:r>
            <a:rPr lang="en-US" sz="1600" dirty="0">
              <a:latin typeface="Congenial" panose="02000503040000020004" pitchFamily="2" charset="0"/>
            </a:rPr>
            <a:t>This seems like a pretty obvious starting place—you’re beginning a new job, so you ought to learn how to do it. </a:t>
          </a:r>
        </a:p>
      </dgm:t>
    </dgm:pt>
    <dgm:pt modelId="{06DB99EB-C0D6-4A1A-A0F9-6D1504FD51FC}" type="parTrans" cxnId="{F9AFC353-2F0A-41CA-AF34-00D76A055A00}">
      <dgm:prSet/>
      <dgm:spPr/>
      <dgm:t>
        <a:bodyPr/>
        <a:lstStyle/>
        <a:p>
          <a:endParaRPr lang="en-US"/>
        </a:p>
      </dgm:t>
    </dgm:pt>
    <dgm:pt modelId="{6515280C-70B9-4A08-9639-E73E8D2D820C}" type="sibTrans" cxnId="{F9AFC353-2F0A-41CA-AF34-00D76A055A00}">
      <dgm:prSet/>
      <dgm:spPr/>
      <dgm:t>
        <a:bodyPr/>
        <a:lstStyle/>
        <a:p>
          <a:endParaRPr lang="en-US"/>
        </a:p>
      </dgm:t>
    </dgm:pt>
    <dgm:pt modelId="{91E877FA-39BA-4733-9853-D4F0EEA62A8D}">
      <dgm:prSet custT="1"/>
      <dgm:spPr/>
      <dgm:t>
        <a:bodyPr/>
        <a:lstStyle/>
        <a:p>
          <a:pPr>
            <a:buFont typeface="Courier New" panose="02070309020205020404" pitchFamily="49" charset="0"/>
            <a:buChar char="o"/>
          </a:pPr>
          <a:r>
            <a:rPr lang="en-US" sz="1600" dirty="0">
              <a:latin typeface="Congenial" panose="02000503040000020004" pitchFamily="2" charset="0"/>
            </a:rPr>
            <a:t>Perhaps you’ve been a PTA member or officer for a while and think it all looks pretty simple. </a:t>
          </a:r>
        </a:p>
      </dgm:t>
    </dgm:pt>
    <dgm:pt modelId="{B753FFE3-5A99-4743-B9D3-E10A2E5EBED3}" type="parTrans" cxnId="{8A41A053-079F-4D2C-8DA9-495E5CB92105}">
      <dgm:prSet/>
      <dgm:spPr/>
      <dgm:t>
        <a:bodyPr/>
        <a:lstStyle/>
        <a:p>
          <a:endParaRPr lang="en-US"/>
        </a:p>
      </dgm:t>
    </dgm:pt>
    <dgm:pt modelId="{1DDCCD03-C8BC-4C01-8370-31975DB6D9AC}" type="sibTrans" cxnId="{8A41A053-079F-4D2C-8DA9-495E5CB92105}">
      <dgm:prSet/>
      <dgm:spPr/>
      <dgm:t>
        <a:bodyPr/>
        <a:lstStyle/>
        <a:p>
          <a:endParaRPr lang="en-US"/>
        </a:p>
      </dgm:t>
    </dgm:pt>
    <dgm:pt modelId="{4A83B57D-B104-42CF-9414-2FC90D2B267D}">
      <dgm:prSet custT="1"/>
      <dgm:spPr/>
      <dgm:t>
        <a:bodyPr/>
        <a:lstStyle/>
        <a:p>
          <a:pPr>
            <a:buFont typeface="Courier New" panose="02070309020205020404" pitchFamily="49" charset="0"/>
            <a:buChar char="o"/>
          </a:pPr>
          <a:r>
            <a:rPr lang="en-US" sz="1600" dirty="0">
              <a:latin typeface="Congenial" panose="02000503040000020004" pitchFamily="2" charset="0"/>
            </a:rPr>
            <a:t>Maybe you think that the job isn’t that important because it is “just a volunteer position.” </a:t>
          </a:r>
        </a:p>
      </dgm:t>
    </dgm:pt>
    <dgm:pt modelId="{17527170-E3D4-4A0F-8AA2-105012E1C2FF}" type="parTrans" cxnId="{305A4A82-5EE4-4E76-9369-05C2BF0B782C}">
      <dgm:prSet/>
      <dgm:spPr/>
      <dgm:t>
        <a:bodyPr/>
        <a:lstStyle/>
        <a:p>
          <a:endParaRPr lang="en-US"/>
        </a:p>
      </dgm:t>
    </dgm:pt>
    <dgm:pt modelId="{D51FB5DB-CA46-4A81-A4A9-22A4FEC7A80C}" type="sibTrans" cxnId="{305A4A82-5EE4-4E76-9369-05C2BF0B782C}">
      <dgm:prSet/>
      <dgm:spPr/>
      <dgm:t>
        <a:bodyPr/>
        <a:lstStyle/>
        <a:p>
          <a:endParaRPr lang="en-US"/>
        </a:p>
      </dgm:t>
    </dgm:pt>
    <dgm:pt modelId="{34F54639-2AF8-4FA9-ADA0-8F22637DF7D4}">
      <dgm:prSet custT="1"/>
      <dgm:spPr/>
      <dgm:t>
        <a:bodyPr/>
        <a:lstStyle/>
        <a:p>
          <a:pPr>
            <a:buFont typeface="Courier New" panose="02070309020205020404" pitchFamily="49" charset="0"/>
            <a:buChar char="o"/>
          </a:pPr>
          <a:r>
            <a:rPr lang="en-US" sz="1600" dirty="0">
              <a:latin typeface="Congenial" panose="02000503040000020004" pitchFamily="2" charset="0"/>
            </a:rPr>
            <a:t>But in reality, as a PTA you are running a non-profit organization, and with that comes legal requirements and all the skills you would need to run a non-profit.</a:t>
          </a:r>
        </a:p>
      </dgm:t>
    </dgm:pt>
    <dgm:pt modelId="{C1DD1750-3D3F-49BF-9881-685E728252A5}" type="parTrans" cxnId="{9C074850-87D0-443C-834B-8F1FC04F1BE8}">
      <dgm:prSet/>
      <dgm:spPr/>
      <dgm:t>
        <a:bodyPr/>
        <a:lstStyle/>
        <a:p>
          <a:endParaRPr lang="en-US"/>
        </a:p>
      </dgm:t>
    </dgm:pt>
    <dgm:pt modelId="{AC576522-917C-4024-ADE7-69349B5B01EE}" type="sibTrans" cxnId="{9C074850-87D0-443C-834B-8F1FC04F1BE8}">
      <dgm:prSet/>
      <dgm:spPr/>
      <dgm:t>
        <a:bodyPr/>
        <a:lstStyle/>
        <a:p>
          <a:endParaRPr lang="en-US"/>
        </a:p>
      </dgm:t>
    </dgm:pt>
    <dgm:pt modelId="{267D839B-0F99-4B48-99FE-FE042C5EBEC8}">
      <dgm:prSet custT="1"/>
      <dgm:spPr/>
      <dgm:t>
        <a:bodyPr/>
        <a:lstStyle/>
        <a:p>
          <a:pPr>
            <a:buFont typeface="Courier New" panose="02070309020205020404" pitchFamily="49" charset="0"/>
            <a:buChar char="o"/>
          </a:pPr>
          <a:r>
            <a:rPr lang="en-US" sz="1600" b="0" i="0" dirty="0">
              <a:latin typeface="Congenial" panose="02000503040000020004" pitchFamily="2" charset="0"/>
            </a:rPr>
            <a:t>LAPTA takes the job of affiliation seriously and tries to properly educate all Board members on PTA best practices. </a:t>
          </a:r>
          <a:r>
            <a:rPr lang="en-US" sz="1600" b="0" i="1" dirty="0">
              <a:latin typeface="Congenial" panose="02000503040000020004" pitchFamily="2" charset="0"/>
            </a:rPr>
            <a:t>The </a:t>
          </a:r>
          <a:r>
            <a:rPr lang="en-US" sz="1600" b="0" i="1" dirty="0">
              <a:latin typeface="Congenial" panose="02000503040000020004" pitchFamily="2" charset="0"/>
              <a:hlinkClick xmlns:r="http://schemas.openxmlformats.org/officeDocument/2006/relationships" r:id="rId1"/>
            </a:rPr>
            <a:t>Louisiana PTA Bylaws</a:t>
          </a:r>
          <a:r>
            <a:rPr lang="en-US" sz="1600" b="0" i="1" dirty="0">
              <a:latin typeface="Congenial" panose="02000503040000020004" pitchFamily="2" charset="0"/>
            </a:rPr>
            <a:t> in Article IV, Section 2, Line 90 gives it the authority to set standards for Local PTA Unit affiliation. </a:t>
          </a:r>
          <a:endParaRPr lang="en-US" sz="1600" dirty="0">
            <a:latin typeface="Congenial" panose="02000503040000020004" pitchFamily="2" charset="0"/>
          </a:endParaRPr>
        </a:p>
      </dgm:t>
    </dgm:pt>
    <dgm:pt modelId="{E3358A8B-43F1-4F78-88A6-F11719772310}" type="parTrans" cxnId="{ECD30E87-6A9B-4660-AD04-FC86AA9F2136}">
      <dgm:prSet/>
      <dgm:spPr/>
      <dgm:t>
        <a:bodyPr/>
        <a:lstStyle/>
        <a:p>
          <a:endParaRPr lang="en-US"/>
        </a:p>
      </dgm:t>
    </dgm:pt>
    <dgm:pt modelId="{9B4E1A92-28F4-491A-B1B6-30156F0E0305}" type="sibTrans" cxnId="{ECD30E87-6A9B-4660-AD04-FC86AA9F2136}">
      <dgm:prSet/>
      <dgm:spPr/>
      <dgm:t>
        <a:bodyPr/>
        <a:lstStyle/>
        <a:p>
          <a:endParaRPr lang="en-US"/>
        </a:p>
      </dgm:t>
    </dgm:pt>
    <dgm:pt modelId="{B865F3B2-9604-4C4B-8ED5-C3C5DB8A2991}">
      <dgm:prSet custT="1"/>
      <dgm:spPr/>
      <dgm:t>
        <a:bodyPr/>
        <a:lstStyle/>
        <a:p>
          <a:pPr>
            <a:buFont typeface="Courier New" panose="02070309020205020404" pitchFamily="49" charset="0"/>
            <a:buChar char="o"/>
          </a:pPr>
          <a:r>
            <a:rPr lang="en-US" sz="1600" b="0" i="0" dirty="0">
              <a:latin typeface="Congenial" panose="02000503040000020004" pitchFamily="2" charset="0"/>
            </a:rPr>
            <a:t>Failure to follow policies could create personal liability and inadvertently harm the PTA.</a:t>
          </a:r>
          <a:endParaRPr lang="en-US" sz="1600" dirty="0">
            <a:latin typeface="Congenial" panose="02000503040000020004" pitchFamily="2" charset="0"/>
          </a:endParaRPr>
        </a:p>
      </dgm:t>
    </dgm:pt>
    <dgm:pt modelId="{B28D4573-3605-4BAA-B283-524ADD599988}" type="parTrans" cxnId="{317BEB7C-B5C0-4AA4-AE59-0B5874972BEE}">
      <dgm:prSet/>
      <dgm:spPr/>
      <dgm:t>
        <a:bodyPr/>
        <a:lstStyle/>
        <a:p>
          <a:endParaRPr lang="en-US"/>
        </a:p>
      </dgm:t>
    </dgm:pt>
    <dgm:pt modelId="{736EEC2D-F9A1-47CA-8F47-B416D26DB110}" type="sibTrans" cxnId="{317BEB7C-B5C0-4AA4-AE59-0B5874972BEE}">
      <dgm:prSet/>
      <dgm:spPr/>
      <dgm:t>
        <a:bodyPr/>
        <a:lstStyle/>
        <a:p>
          <a:endParaRPr lang="en-US"/>
        </a:p>
      </dgm:t>
    </dgm:pt>
    <dgm:pt modelId="{4FE75BEB-449D-400C-AADA-43A828E09A3A}">
      <dgm:prSet custT="1"/>
      <dgm:spPr/>
      <dgm:t>
        <a:bodyPr/>
        <a:lstStyle/>
        <a:p>
          <a:pPr>
            <a:buFont typeface="Courier New" panose="02070309020205020404" pitchFamily="49" charset="0"/>
            <a:buChar char="o"/>
          </a:pPr>
          <a:endParaRPr lang="en-US" sz="1600" dirty="0">
            <a:latin typeface="Congenial" panose="02000503040000020004" pitchFamily="2" charset="0"/>
          </a:endParaRPr>
        </a:p>
      </dgm:t>
    </dgm:pt>
    <dgm:pt modelId="{830936D2-DF72-426D-AEA9-2CCB453FDE95}" type="parTrans" cxnId="{0155254F-2F31-4818-9918-9430C9FA7DC1}">
      <dgm:prSet/>
      <dgm:spPr/>
      <dgm:t>
        <a:bodyPr/>
        <a:lstStyle/>
        <a:p>
          <a:endParaRPr lang="en-US"/>
        </a:p>
      </dgm:t>
    </dgm:pt>
    <dgm:pt modelId="{37FA96F4-C252-4CE8-95AE-B4E91CACC5DE}" type="sibTrans" cxnId="{0155254F-2F31-4818-9918-9430C9FA7DC1}">
      <dgm:prSet/>
      <dgm:spPr/>
      <dgm:t>
        <a:bodyPr/>
        <a:lstStyle/>
        <a:p>
          <a:endParaRPr lang="en-US"/>
        </a:p>
      </dgm:t>
    </dgm:pt>
    <dgm:pt modelId="{71ED68F1-A95C-4E05-B21B-965BC25DE7F2}">
      <dgm:prSet custT="1"/>
      <dgm:spPr/>
      <dgm:t>
        <a:bodyPr/>
        <a:lstStyle/>
        <a:p>
          <a:pPr>
            <a:buFont typeface="Courier New" panose="02070309020205020404" pitchFamily="49" charset="0"/>
            <a:buChar char="o"/>
          </a:pPr>
          <a:endParaRPr lang="en-US" sz="1600" dirty="0">
            <a:latin typeface="Congenial" panose="02000503040000020004" pitchFamily="2" charset="0"/>
          </a:endParaRPr>
        </a:p>
      </dgm:t>
    </dgm:pt>
    <dgm:pt modelId="{AF72CEC5-59C4-45D8-AD69-73EDF639897F}" type="parTrans" cxnId="{7F96DA72-9DBD-4195-B81C-EADDAEB60FB7}">
      <dgm:prSet/>
      <dgm:spPr/>
      <dgm:t>
        <a:bodyPr/>
        <a:lstStyle/>
        <a:p>
          <a:endParaRPr lang="en-US"/>
        </a:p>
      </dgm:t>
    </dgm:pt>
    <dgm:pt modelId="{E9C638C4-76E7-47C2-AA19-83BF6E6A4FE5}" type="sibTrans" cxnId="{7F96DA72-9DBD-4195-B81C-EADDAEB60FB7}">
      <dgm:prSet/>
      <dgm:spPr/>
      <dgm:t>
        <a:bodyPr/>
        <a:lstStyle/>
        <a:p>
          <a:endParaRPr lang="en-US"/>
        </a:p>
      </dgm:t>
    </dgm:pt>
    <dgm:pt modelId="{0EFFAE6D-E28B-4B49-9831-6863EB7B9EAE}">
      <dgm:prSet custT="1"/>
      <dgm:spPr/>
      <dgm:t>
        <a:bodyPr/>
        <a:lstStyle/>
        <a:p>
          <a:pPr>
            <a:buFont typeface="Courier New" panose="02070309020205020404" pitchFamily="49" charset="0"/>
            <a:buChar char="o"/>
          </a:pPr>
          <a:endParaRPr lang="en-US" sz="1600" dirty="0">
            <a:latin typeface="Congenial" panose="02000503040000020004" pitchFamily="2" charset="0"/>
          </a:endParaRPr>
        </a:p>
      </dgm:t>
    </dgm:pt>
    <dgm:pt modelId="{A09F41CB-4603-40E3-B85E-BC8096CFA594}" type="parTrans" cxnId="{FA7B0588-21D2-4922-8A64-E9225C2DD2C6}">
      <dgm:prSet/>
      <dgm:spPr/>
      <dgm:t>
        <a:bodyPr/>
        <a:lstStyle/>
        <a:p>
          <a:endParaRPr lang="en-US"/>
        </a:p>
      </dgm:t>
    </dgm:pt>
    <dgm:pt modelId="{CA3830E5-DF20-4904-97D7-78C05B314619}" type="sibTrans" cxnId="{FA7B0588-21D2-4922-8A64-E9225C2DD2C6}">
      <dgm:prSet/>
      <dgm:spPr/>
      <dgm:t>
        <a:bodyPr/>
        <a:lstStyle/>
        <a:p>
          <a:endParaRPr lang="en-US"/>
        </a:p>
      </dgm:t>
    </dgm:pt>
    <dgm:pt modelId="{78200797-A836-4D27-8775-8E94AB02F203}">
      <dgm:prSet custT="1"/>
      <dgm:spPr/>
      <dgm:t>
        <a:bodyPr/>
        <a:lstStyle/>
        <a:p>
          <a:pPr>
            <a:buFont typeface="Courier New" panose="02070309020205020404" pitchFamily="49" charset="0"/>
            <a:buChar char="o"/>
          </a:pPr>
          <a:endParaRPr lang="en-US" sz="1600" dirty="0">
            <a:latin typeface="Congenial" panose="02000503040000020004" pitchFamily="2" charset="0"/>
          </a:endParaRPr>
        </a:p>
      </dgm:t>
    </dgm:pt>
    <dgm:pt modelId="{B0BB9BC8-A3DC-4CE7-99D5-E190A1660C40}" type="parTrans" cxnId="{A2DD245A-16C8-433C-B08E-4820E3BD4A0A}">
      <dgm:prSet/>
      <dgm:spPr/>
      <dgm:t>
        <a:bodyPr/>
        <a:lstStyle/>
        <a:p>
          <a:endParaRPr lang="en-US"/>
        </a:p>
      </dgm:t>
    </dgm:pt>
    <dgm:pt modelId="{9BC9C4DB-9E44-4A98-A3F2-27AC8589949E}" type="sibTrans" cxnId="{A2DD245A-16C8-433C-B08E-4820E3BD4A0A}">
      <dgm:prSet/>
      <dgm:spPr/>
      <dgm:t>
        <a:bodyPr/>
        <a:lstStyle/>
        <a:p>
          <a:endParaRPr lang="en-US"/>
        </a:p>
      </dgm:t>
    </dgm:pt>
    <dgm:pt modelId="{606321C3-DF2D-49F9-B685-F19C1EA75AB2}">
      <dgm:prSet custT="1"/>
      <dgm:spPr/>
      <dgm:t>
        <a:bodyPr/>
        <a:lstStyle/>
        <a:p>
          <a:pPr>
            <a:buFont typeface="Courier New" panose="02070309020205020404" pitchFamily="49" charset="0"/>
            <a:buChar char="o"/>
          </a:pPr>
          <a:endParaRPr lang="en-US" sz="1600" dirty="0">
            <a:latin typeface="Congenial" panose="02000503040000020004" pitchFamily="2" charset="0"/>
          </a:endParaRPr>
        </a:p>
      </dgm:t>
    </dgm:pt>
    <dgm:pt modelId="{E2F6C452-7BC6-40B3-8EB1-353AA2B2CA4C}" type="parTrans" cxnId="{4B432552-3EB6-4A20-AE4D-86FB34CF54DF}">
      <dgm:prSet/>
      <dgm:spPr/>
      <dgm:t>
        <a:bodyPr/>
        <a:lstStyle/>
        <a:p>
          <a:endParaRPr lang="en-US"/>
        </a:p>
      </dgm:t>
    </dgm:pt>
    <dgm:pt modelId="{B43CABA1-C7D4-4EC8-A340-360A4A99B2AE}" type="sibTrans" cxnId="{4B432552-3EB6-4A20-AE4D-86FB34CF54DF}">
      <dgm:prSet/>
      <dgm:spPr/>
      <dgm:t>
        <a:bodyPr/>
        <a:lstStyle/>
        <a:p>
          <a:endParaRPr lang="en-US"/>
        </a:p>
      </dgm:t>
    </dgm:pt>
    <dgm:pt modelId="{6906E44B-9C9D-43F2-A243-93987CF1B3AC}">
      <dgm:prSet custT="1"/>
      <dgm:spPr/>
      <dgm:t>
        <a:bodyPr/>
        <a:lstStyle/>
        <a:p>
          <a:pPr>
            <a:buFont typeface="Wingdings" panose="05000000000000000000" pitchFamily="2" charset="2"/>
            <a:buNone/>
          </a:pPr>
          <a:r>
            <a:rPr lang="en-US" sz="1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A good leader is Knowledgeable</a:t>
          </a:r>
        </a:p>
      </dgm:t>
    </dgm:pt>
    <dgm:pt modelId="{051689B0-BE2A-431F-92B1-28450D2F65C5}" type="parTrans" cxnId="{8E34A5BD-F9DF-4805-AF79-785ED68D3CA7}">
      <dgm:prSet/>
      <dgm:spPr/>
      <dgm:t>
        <a:bodyPr/>
        <a:lstStyle/>
        <a:p>
          <a:endParaRPr lang="en-US"/>
        </a:p>
      </dgm:t>
    </dgm:pt>
    <dgm:pt modelId="{CC84D5B9-0302-4340-BCBB-A2CA875BE238}" type="sibTrans" cxnId="{8E34A5BD-F9DF-4805-AF79-785ED68D3CA7}">
      <dgm:prSet/>
      <dgm:spPr/>
      <dgm:t>
        <a:bodyPr/>
        <a:lstStyle/>
        <a:p>
          <a:endParaRPr lang="en-US"/>
        </a:p>
      </dgm:t>
    </dgm:pt>
    <dgm:pt modelId="{E5FB0877-A19C-4DDC-95D1-6770CAC9C69B}">
      <dgm:prSet custT="1"/>
      <dgm:spPr/>
      <dgm:t>
        <a:bodyPr/>
        <a:lstStyle/>
        <a:p>
          <a:pPr>
            <a:buFont typeface="Wingdings" panose="05000000000000000000" pitchFamily="2" charset="2"/>
            <a:buNone/>
          </a:pPr>
          <a:endParaRPr lang="en-US" sz="1600" dirty="0">
            <a:latin typeface="Congenial" panose="02000503040000020004" pitchFamily="2" charset="0"/>
          </a:endParaRPr>
        </a:p>
      </dgm:t>
    </dgm:pt>
    <dgm:pt modelId="{187D8998-9388-4A55-83C5-DBE45198C2D8}" type="parTrans" cxnId="{34416BED-7747-4310-8A5E-5D1D8272B2AE}">
      <dgm:prSet/>
      <dgm:spPr/>
      <dgm:t>
        <a:bodyPr/>
        <a:lstStyle/>
        <a:p>
          <a:endParaRPr lang="en-US"/>
        </a:p>
      </dgm:t>
    </dgm:pt>
    <dgm:pt modelId="{BBD9B3D1-E1FC-415D-AF82-16D505292D41}" type="sibTrans" cxnId="{34416BED-7747-4310-8A5E-5D1D8272B2AE}">
      <dgm:prSet/>
      <dgm:spPr/>
      <dgm:t>
        <a:bodyPr/>
        <a:lstStyle/>
        <a:p>
          <a:endParaRPr lang="en-US"/>
        </a:p>
      </dgm:t>
    </dgm:pt>
    <dgm:pt modelId="{C7A9E353-184F-4778-AF55-27E2F58DC905}" type="pres">
      <dgm:prSet presAssocID="{864BCE35-4518-4BEC-8126-344667E5790D}" presName="linearFlow" presStyleCnt="0">
        <dgm:presLayoutVars>
          <dgm:dir/>
          <dgm:animLvl val="lvl"/>
          <dgm:resizeHandles val="exact"/>
        </dgm:presLayoutVars>
      </dgm:prSet>
      <dgm:spPr/>
    </dgm:pt>
    <dgm:pt modelId="{5604439C-991A-4520-A30D-803A2932A1D3}" type="pres">
      <dgm:prSet presAssocID="{7FE0A8CE-EF27-4844-A1A0-065BFAF770F2}" presName="composite" presStyleCnt="0"/>
      <dgm:spPr/>
    </dgm:pt>
    <dgm:pt modelId="{276F0E3A-16BE-4123-8847-04EB98C44567}" type="pres">
      <dgm:prSet presAssocID="{7FE0A8CE-EF27-4844-A1A0-065BFAF770F2}" presName="parentText" presStyleLbl="alignNode1" presStyleIdx="0" presStyleCnt="1">
        <dgm:presLayoutVars>
          <dgm:chMax val="1"/>
          <dgm:bulletEnabled val="1"/>
        </dgm:presLayoutVars>
      </dgm:prSet>
      <dgm:spPr/>
    </dgm:pt>
    <dgm:pt modelId="{7EEFD66F-5577-4FAA-8F5A-F2200FB114BF}" type="pres">
      <dgm:prSet presAssocID="{7FE0A8CE-EF27-4844-A1A0-065BFAF770F2}" presName="descendantText" presStyleLbl="alignAcc1" presStyleIdx="0" presStyleCnt="1" custScaleY="207843">
        <dgm:presLayoutVars>
          <dgm:bulletEnabled val="1"/>
        </dgm:presLayoutVars>
      </dgm:prSet>
      <dgm:spPr/>
    </dgm:pt>
  </dgm:ptLst>
  <dgm:cxnLst>
    <dgm:cxn modelId="{F0F5DB00-69B0-4ACB-AC64-E310BE8A86E3}" type="presOf" srcId="{6906E44B-9C9D-43F2-A243-93987CF1B3AC}" destId="{7EEFD66F-5577-4FAA-8F5A-F2200FB114BF}" srcOrd="0" destOrd="0" presId="urn:microsoft.com/office/officeart/2005/8/layout/chevron2"/>
    <dgm:cxn modelId="{985E0A2C-8000-46BA-AC83-6EC1CD6CCDD1}" type="presOf" srcId="{78200797-A836-4D27-8775-8E94AB02F203}" destId="{7EEFD66F-5577-4FAA-8F5A-F2200FB114BF}" srcOrd="0" destOrd="9" presId="urn:microsoft.com/office/officeart/2005/8/layout/chevron2"/>
    <dgm:cxn modelId="{5CD51736-B72D-4878-9963-28EC36C586DE}" type="presOf" srcId="{0EFFAE6D-E28B-4B49-9831-6863EB7B9EAE}" destId="{7EEFD66F-5577-4FAA-8F5A-F2200FB114BF}" srcOrd="0" destOrd="7" presId="urn:microsoft.com/office/officeart/2005/8/layout/chevron2"/>
    <dgm:cxn modelId="{88C19536-8928-4F5F-966D-083A1326F32C}" type="presOf" srcId="{91E877FA-39BA-4733-9853-D4F0EEA62A8D}" destId="{7EEFD66F-5577-4FAA-8F5A-F2200FB114BF}" srcOrd="0" destOrd="4" presId="urn:microsoft.com/office/officeart/2005/8/layout/chevron2"/>
    <dgm:cxn modelId="{F4E9D841-09D6-4D2C-BD82-5648D05803F1}" type="presOf" srcId="{7FE0A8CE-EF27-4844-A1A0-065BFAF770F2}" destId="{276F0E3A-16BE-4123-8847-04EB98C44567}" srcOrd="0" destOrd="0" presId="urn:microsoft.com/office/officeart/2005/8/layout/chevron2"/>
    <dgm:cxn modelId="{0155254F-2F31-4818-9918-9430C9FA7DC1}" srcId="{7FE0A8CE-EF27-4844-A1A0-065BFAF770F2}" destId="{4FE75BEB-449D-400C-AADA-43A828E09A3A}" srcOrd="3" destOrd="0" parTransId="{830936D2-DF72-426D-AEA9-2CCB453FDE95}" sibTransId="{37FA96F4-C252-4CE8-95AE-B4E91CACC5DE}"/>
    <dgm:cxn modelId="{9C074850-87D0-443C-834B-8F1FC04F1BE8}" srcId="{7FE0A8CE-EF27-4844-A1A0-065BFAF770F2}" destId="{34F54639-2AF8-4FA9-ADA0-8F22637DF7D4}" srcOrd="6" destOrd="0" parTransId="{C1DD1750-3D3F-49BF-9881-685E728252A5}" sibTransId="{AC576522-917C-4024-ADE7-69349B5B01EE}"/>
    <dgm:cxn modelId="{4B432552-3EB6-4A20-AE4D-86FB34CF54DF}" srcId="{7FE0A8CE-EF27-4844-A1A0-065BFAF770F2}" destId="{606321C3-DF2D-49F9-B685-F19C1EA75AB2}" srcOrd="9" destOrd="0" parTransId="{E2F6C452-7BC6-40B3-8EB1-353AA2B2CA4C}" sibTransId="{B43CABA1-C7D4-4EC8-A340-360A4A99B2AE}"/>
    <dgm:cxn modelId="{7F96DA72-9DBD-4195-B81C-EADDAEB60FB7}" srcId="{7FE0A8CE-EF27-4844-A1A0-065BFAF770F2}" destId="{71ED68F1-A95C-4E05-B21B-965BC25DE7F2}" srcOrd="4" destOrd="0" parTransId="{AF72CEC5-59C4-45D8-AD69-73EDF639897F}" sibTransId="{E9C638C4-76E7-47C2-AA19-83BF6E6A4FE5}"/>
    <dgm:cxn modelId="{8A41A053-079F-4D2C-8DA9-495E5CB92105}" srcId="{4FE75BEB-449D-400C-AADA-43A828E09A3A}" destId="{91E877FA-39BA-4733-9853-D4F0EEA62A8D}" srcOrd="0" destOrd="0" parTransId="{B753FFE3-5A99-4743-B9D3-E10A2E5EBED3}" sibTransId="{1DDCCD03-C8BC-4C01-8370-31975DB6D9AC}"/>
    <dgm:cxn modelId="{F9AFC353-2F0A-41CA-AF34-00D76A055A00}" srcId="{7FE0A8CE-EF27-4844-A1A0-065BFAF770F2}" destId="{C1D551D7-5A53-472A-9766-A66AC8714787}" srcOrd="2" destOrd="0" parTransId="{06DB99EB-C0D6-4A1A-A0F9-6D1504FD51FC}" sibTransId="{6515280C-70B9-4A08-9639-E73E8D2D820C}"/>
    <dgm:cxn modelId="{A2DD245A-16C8-433C-B08E-4820E3BD4A0A}" srcId="{7FE0A8CE-EF27-4844-A1A0-065BFAF770F2}" destId="{78200797-A836-4D27-8775-8E94AB02F203}" srcOrd="7" destOrd="0" parTransId="{B0BB9BC8-A3DC-4CE7-99D5-E190A1660C40}" sibTransId="{9BC9C4DB-9E44-4A98-A3F2-27AC8589949E}"/>
    <dgm:cxn modelId="{317BEB7C-B5C0-4AA4-AE59-0B5874972BEE}" srcId="{7FE0A8CE-EF27-4844-A1A0-065BFAF770F2}" destId="{B865F3B2-9604-4C4B-8ED5-C3C5DB8A2991}" srcOrd="10" destOrd="0" parTransId="{B28D4573-3605-4BAA-B283-524ADD599988}" sibTransId="{736EEC2D-F9A1-47CA-8F47-B416D26DB110}"/>
    <dgm:cxn modelId="{713C0082-A373-450C-9BC3-690668DD3EA9}" type="presOf" srcId="{864BCE35-4518-4BEC-8126-344667E5790D}" destId="{C7A9E353-184F-4778-AF55-27E2F58DC905}" srcOrd="0" destOrd="0" presId="urn:microsoft.com/office/officeart/2005/8/layout/chevron2"/>
    <dgm:cxn modelId="{305A4A82-5EE4-4E76-9369-05C2BF0B782C}" srcId="{71ED68F1-A95C-4E05-B21B-965BC25DE7F2}" destId="{4A83B57D-B104-42CF-9414-2FC90D2B267D}" srcOrd="0" destOrd="0" parTransId="{17527170-E3D4-4A0F-8AA2-105012E1C2FF}" sibTransId="{D51FB5DB-CA46-4A81-A4A9-22A4FEC7A80C}"/>
    <dgm:cxn modelId="{ECD30E87-6A9B-4660-AD04-FC86AA9F2136}" srcId="{7FE0A8CE-EF27-4844-A1A0-065BFAF770F2}" destId="{267D839B-0F99-4B48-99FE-FE042C5EBEC8}" srcOrd="8" destOrd="0" parTransId="{E3358A8B-43F1-4F78-88A6-F11719772310}" sibTransId="{9B4E1A92-28F4-491A-B1B6-30156F0E0305}"/>
    <dgm:cxn modelId="{FA7B0588-21D2-4922-8A64-E9225C2DD2C6}" srcId="{7FE0A8CE-EF27-4844-A1A0-065BFAF770F2}" destId="{0EFFAE6D-E28B-4B49-9831-6863EB7B9EAE}" srcOrd="5" destOrd="0" parTransId="{A09F41CB-4603-40E3-B85E-BC8096CFA594}" sibTransId="{CA3830E5-DF20-4904-97D7-78C05B314619}"/>
    <dgm:cxn modelId="{9E8D9E8A-63D5-46D2-AE13-D858D631CFAD}" type="presOf" srcId="{71ED68F1-A95C-4E05-B21B-965BC25DE7F2}" destId="{7EEFD66F-5577-4FAA-8F5A-F2200FB114BF}" srcOrd="0" destOrd="5" presId="urn:microsoft.com/office/officeart/2005/8/layout/chevron2"/>
    <dgm:cxn modelId="{D123C28E-32DC-4511-ADA7-F5B371805D28}" type="presOf" srcId="{B865F3B2-9604-4C4B-8ED5-C3C5DB8A2991}" destId="{7EEFD66F-5577-4FAA-8F5A-F2200FB114BF}" srcOrd="0" destOrd="12" presId="urn:microsoft.com/office/officeart/2005/8/layout/chevron2"/>
    <dgm:cxn modelId="{6E9E1496-0610-4520-B803-1C0FFDF746C2}" type="presOf" srcId="{4FE75BEB-449D-400C-AADA-43A828E09A3A}" destId="{7EEFD66F-5577-4FAA-8F5A-F2200FB114BF}" srcOrd="0" destOrd="3" presId="urn:microsoft.com/office/officeart/2005/8/layout/chevron2"/>
    <dgm:cxn modelId="{40D732A2-793D-4AA4-897C-A2DB4EEDB356}" type="presOf" srcId="{34F54639-2AF8-4FA9-ADA0-8F22637DF7D4}" destId="{7EEFD66F-5577-4FAA-8F5A-F2200FB114BF}" srcOrd="0" destOrd="8" presId="urn:microsoft.com/office/officeart/2005/8/layout/chevron2"/>
    <dgm:cxn modelId="{007C2BA6-CF35-48C1-99DC-9A471F9CDFD0}" type="presOf" srcId="{606321C3-DF2D-49F9-B685-F19C1EA75AB2}" destId="{7EEFD66F-5577-4FAA-8F5A-F2200FB114BF}" srcOrd="0" destOrd="11" presId="urn:microsoft.com/office/officeart/2005/8/layout/chevron2"/>
    <dgm:cxn modelId="{5497A3AF-6A75-4206-83C3-07A52334EFE1}" type="presOf" srcId="{267D839B-0F99-4B48-99FE-FE042C5EBEC8}" destId="{7EEFD66F-5577-4FAA-8F5A-F2200FB114BF}" srcOrd="0" destOrd="10" presId="urn:microsoft.com/office/officeart/2005/8/layout/chevron2"/>
    <dgm:cxn modelId="{8E34A5BD-F9DF-4805-AF79-785ED68D3CA7}" srcId="{7FE0A8CE-EF27-4844-A1A0-065BFAF770F2}" destId="{6906E44B-9C9D-43F2-A243-93987CF1B3AC}" srcOrd="0" destOrd="0" parTransId="{051689B0-BE2A-431F-92B1-28450D2F65C5}" sibTransId="{CC84D5B9-0302-4340-BCBB-A2CA875BE238}"/>
    <dgm:cxn modelId="{FC3BEBE9-827F-4397-8FBE-A10E83BDFB9A}" type="presOf" srcId="{C1D551D7-5A53-472A-9766-A66AC8714787}" destId="{7EEFD66F-5577-4FAA-8F5A-F2200FB114BF}" srcOrd="0" destOrd="2" presId="urn:microsoft.com/office/officeart/2005/8/layout/chevron2"/>
    <dgm:cxn modelId="{2BF0FDEB-729D-4B4F-BB66-9C6A3560A156}" type="presOf" srcId="{4A83B57D-B104-42CF-9414-2FC90D2B267D}" destId="{7EEFD66F-5577-4FAA-8F5A-F2200FB114BF}" srcOrd="0" destOrd="6" presId="urn:microsoft.com/office/officeart/2005/8/layout/chevron2"/>
    <dgm:cxn modelId="{2520D8EC-55A3-49A0-BD54-09E97FAADB40}" type="presOf" srcId="{E5FB0877-A19C-4DDC-95D1-6770CAC9C69B}" destId="{7EEFD66F-5577-4FAA-8F5A-F2200FB114BF}" srcOrd="0" destOrd="1" presId="urn:microsoft.com/office/officeart/2005/8/layout/chevron2"/>
    <dgm:cxn modelId="{34416BED-7747-4310-8A5E-5D1D8272B2AE}" srcId="{7FE0A8CE-EF27-4844-A1A0-065BFAF770F2}" destId="{E5FB0877-A19C-4DDC-95D1-6770CAC9C69B}" srcOrd="1" destOrd="0" parTransId="{187D8998-9388-4A55-83C5-DBE45198C2D8}" sibTransId="{BBD9B3D1-E1FC-415D-AF82-16D505292D41}"/>
    <dgm:cxn modelId="{9BE9F9F4-2DE0-4572-B7F4-9A313AC2CF55}" srcId="{864BCE35-4518-4BEC-8126-344667E5790D}" destId="{7FE0A8CE-EF27-4844-A1A0-065BFAF770F2}" srcOrd="0" destOrd="0" parTransId="{B0D04DE0-C795-43A1-B94B-0150E9FD73DA}" sibTransId="{7CFF77DC-4457-4620-988F-E7EF3C78304A}"/>
    <dgm:cxn modelId="{B8C15FDD-4416-4328-B213-6B6038D24C18}" type="presParOf" srcId="{C7A9E353-184F-4778-AF55-27E2F58DC905}" destId="{5604439C-991A-4520-A30D-803A2932A1D3}" srcOrd="0" destOrd="0" presId="urn:microsoft.com/office/officeart/2005/8/layout/chevron2"/>
    <dgm:cxn modelId="{672621FB-23C4-4EAF-8ACE-72CE605EB5E2}" type="presParOf" srcId="{5604439C-991A-4520-A30D-803A2932A1D3}" destId="{276F0E3A-16BE-4123-8847-04EB98C44567}" srcOrd="0" destOrd="0" presId="urn:microsoft.com/office/officeart/2005/8/layout/chevron2"/>
    <dgm:cxn modelId="{7247155A-94A9-4C1D-BC30-BE017A3A9D9B}" type="presParOf" srcId="{5604439C-991A-4520-A30D-803A2932A1D3}" destId="{7EEFD66F-5577-4FAA-8F5A-F2200FB114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C8C6AE-08D8-4E76-A6E6-E2E23257E6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CA8BBF1-6BA6-4312-A1D4-10B05C614D06}">
      <dgm:prSet/>
      <dgm:spPr/>
      <dgm:t>
        <a:bodyPr/>
        <a:lstStyle/>
        <a:p>
          <a:r>
            <a:rPr lang="en-US" b="1" dirty="0">
              <a:latin typeface="Congenial" panose="02000503040000020004" pitchFamily="2" charset="0"/>
            </a:rPr>
            <a:t>What skills does a good leader need?</a:t>
          </a:r>
        </a:p>
      </dgm:t>
    </dgm:pt>
    <dgm:pt modelId="{05FFDF7E-EF17-40EF-85E5-1D038F98485C}" type="parTrans" cxnId="{5BE78AD2-071E-424A-AE57-4C00AEFA5DFB}">
      <dgm:prSet/>
      <dgm:spPr/>
      <dgm:t>
        <a:bodyPr/>
        <a:lstStyle/>
        <a:p>
          <a:endParaRPr lang="en-US"/>
        </a:p>
      </dgm:t>
    </dgm:pt>
    <dgm:pt modelId="{6A346D5C-27B9-44A7-ACB0-807BED534B56}" type="sibTrans" cxnId="{5BE78AD2-071E-424A-AE57-4C00AEFA5DFB}">
      <dgm:prSet/>
      <dgm:spPr/>
      <dgm:t>
        <a:bodyPr/>
        <a:lstStyle/>
        <a:p>
          <a:endParaRPr lang="en-US"/>
        </a:p>
      </dgm:t>
    </dgm:pt>
    <dgm:pt modelId="{86C0DAD1-AA9E-4FAF-87DD-657FAE4B96AF}">
      <dgm:prSet/>
      <dgm:spPr/>
      <dgm:t>
        <a:bodyPr/>
        <a:lstStyle/>
        <a:p>
          <a:r>
            <a:rPr lang="en-US" b="1" dirty="0">
              <a:latin typeface="Congenial" panose="02000503040000020004" pitchFamily="2" charset="0"/>
            </a:rPr>
            <a:t>Listening: </a:t>
          </a:r>
          <a:r>
            <a:rPr lang="en-US" dirty="0">
              <a:latin typeface="Congenial" panose="02000503040000020004" pitchFamily="2" charset="0"/>
            </a:rPr>
            <a:t>You can better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understand</a:t>
          </a:r>
          <a:r>
            <a:rPr lang="en-US" dirty="0">
              <a:latin typeface="Congenial" panose="02000503040000020004" pitchFamily="2" charset="0"/>
            </a:rPr>
            <a:t> where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your team</a:t>
          </a:r>
          <a:r>
            <a:rPr lang="en-US" dirty="0">
              <a:latin typeface="Congenial" panose="02000503040000020004" pitchFamily="2" charset="0"/>
            </a:rPr>
            <a:t> wants to go.</a:t>
          </a:r>
        </a:p>
      </dgm:t>
    </dgm:pt>
    <dgm:pt modelId="{7E203F19-5E3C-4744-BC11-3CAFE855596D}" type="parTrans" cxnId="{2B0B40C8-0117-4C1B-8BFB-A70C32936550}">
      <dgm:prSet/>
      <dgm:spPr/>
      <dgm:t>
        <a:bodyPr/>
        <a:lstStyle/>
        <a:p>
          <a:endParaRPr lang="en-US"/>
        </a:p>
      </dgm:t>
    </dgm:pt>
    <dgm:pt modelId="{8E0E92F4-92A6-45FE-8969-F13858F8B762}" type="sibTrans" cxnId="{2B0B40C8-0117-4C1B-8BFB-A70C32936550}">
      <dgm:prSet/>
      <dgm:spPr/>
      <dgm:t>
        <a:bodyPr/>
        <a:lstStyle/>
        <a:p>
          <a:endParaRPr lang="en-US"/>
        </a:p>
      </dgm:t>
    </dgm:pt>
    <dgm:pt modelId="{A57566B3-67C2-4093-AC57-DE424447890B}">
      <dgm:prSet/>
      <dgm:spPr/>
      <dgm:t>
        <a:bodyPr/>
        <a:lstStyle/>
        <a:p>
          <a:r>
            <a:rPr lang="en-US" b="1" dirty="0">
              <a:latin typeface="Congenial" panose="02000503040000020004" pitchFamily="2" charset="0"/>
            </a:rPr>
            <a:t>Empathy: </a:t>
          </a:r>
          <a:r>
            <a:rPr lang="en-US" dirty="0">
              <a:latin typeface="Congenial" panose="02000503040000020004" pitchFamily="2" charset="0"/>
            </a:rPr>
            <a:t>Understands those they lead and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recognizes </a:t>
          </a:r>
          <a:r>
            <a:rPr lang="en-US" dirty="0">
              <a:latin typeface="Congenial" panose="02000503040000020004" pitchFamily="2" charset="0"/>
            </a:rPr>
            <a:t>your team’s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unique abilities and perspectives</a:t>
          </a:r>
          <a:r>
            <a:rPr lang="en-US" dirty="0">
              <a:latin typeface="Congenial" panose="02000503040000020004" pitchFamily="2" charset="0"/>
            </a:rPr>
            <a:t>. </a:t>
          </a:r>
        </a:p>
      </dgm:t>
    </dgm:pt>
    <dgm:pt modelId="{5F94CE2A-218A-41B0-8656-9EA274FDDF6D}" type="parTrans" cxnId="{A3B5A95F-F7FB-4E3C-8221-12A2D7954D93}">
      <dgm:prSet/>
      <dgm:spPr/>
      <dgm:t>
        <a:bodyPr/>
        <a:lstStyle/>
        <a:p>
          <a:endParaRPr lang="en-US"/>
        </a:p>
      </dgm:t>
    </dgm:pt>
    <dgm:pt modelId="{47798842-0FD6-4C4C-A18E-6B9988AFD305}" type="sibTrans" cxnId="{A3B5A95F-F7FB-4E3C-8221-12A2D7954D93}">
      <dgm:prSet/>
      <dgm:spPr/>
      <dgm:t>
        <a:bodyPr/>
        <a:lstStyle/>
        <a:p>
          <a:endParaRPr lang="en-US"/>
        </a:p>
      </dgm:t>
    </dgm:pt>
    <dgm:pt modelId="{ECF9BBEE-B0A3-4278-89BB-5C83F01849F1}">
      <dgm:prSet/>
      <dgm:spPr/>
      <dgm:t>
        <a:bodyPr/>
        <a:lstStyle/>
        <a:p>
          <a:r>
            <a:rPr lang="en-US" b="1" dirty="0">
              <a:latin typeface="Congenial" panose="02000503040000020004" pitchFamily="2" charset="0"/>
            </a:rPr>
            <a:t>Awareness: </a:t>
          </a:r>
          <a:r>
            <a:rPr lang="en-US" dirty="0">
              <a:latin typeface="Congenial" panose="02000503040000020004" pitchFamily="2" charset="0"/>
            </a:rPr>
            <a:t>Be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aware of</a:t>
          </a:r>
          <a:r>
            <a:rPr lang="en-US" dirty="0">
              <a:latin typeface="Congenial" panose="02000503040000020004" pitchFamily="2" charset="0"/>
            </a:rPr>
            <a:t> what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your team needs </a:t>
          </a:r>
          <a:r>
            <a:rPr lang="en-US" dirty="0">
              <a:latin typeface="Congenial" panose="02000503040000020004" pitchFamily="2" charset="0"/>
            </a:rPr>
            <a:t>and where they are coming from. Awareness also extends to you as a leader. Be aware of your beliefs, values, goals, and biases.</a:t>
          </a:r>
        </a:p>
      </dgm:t>
    </dgm:pt>
    <dgm:pt modelId="{A69546C9-15AD-4C6D-B874-872E34BC6FB8}" type="parTrans" cxnId="{185B01E5-BCA3-44EC-956A-CCD91216C776}">
      <dgm:prSet/>
      <dgm:spPr/>
      <dgm:t>
        <a:bodyPr/>
        <a:lstStyle/>
        <a:p>
          <a:endParaRPr lang="en-US"/>
        </a:p>
      </dgm:t>
    </dgm:pt>
    <dgm:pt modelId="{DCC794B4-505B-413D-8033-C449F201184A}" type="sibTrans" cxnId="{185B01E5-BCA3-44EC-956A-CCD91216C776}">
      <dgm:prSet/>
      <dgm:spPr/>
      <dgm:t>
        <a:bodyPr/>
        <a:lstStyle/>
        <a:p>
          <a:endParaRPr lang="en-US"/>
        </a:p>
      </dgm:t>
    </dgm:pt>
    <dgm:pt modelId="{ACE01EA5-069C-4F93-9DE7-376AF1259BDA}">
      <dgm:prSet/>
      <dgm:spPr/>
      <dgm:t>
        <a:bodyPr/>
        <a:lstStyle/>
        <a:p>
          <a:r>
            <a:rPr lang="en-US" b="1" dirty="0">
              <a:latin typeface="Congenial" panose="02000503040000020004" pitchFamily="2" charset="0"/>
            </a:rPr>
            <a:t>Persuasion:</a:t>
          </a:r>
          <a:r>
            <a:rPr lang="en-US" dirty="0">
              <a:latin typeface="Congenial" panose="02000503040000020004" pitchFamily="2" charset="0"/>
            </a:rPr>
            <a:t> Focus on persuading others to</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 achieve the goals and results you want</a:t>
          </a:r>
          <a:r>
            <a:rPr lang="en-US" dirty="0">
              <a:latin typeface="Congenial" panose="02000503040000020004" pitchFamily="2" charset="0"/>
            </a:rPr>
            <a:t>, which means being open to the path that they suggest.</a:t>
          </a:r>
        </a:p>
      </dgm:t>
    </dgm:pt>
    <dgm:pt modelId="{47DFB043-3583-4DDA-BB0B-1943F602F727}" type="parTrans" cxnId="{97D172D3-DE3D-46E1-88CF-463FF1EF7A2C}">
      <dgm:prSet/>
      <dgm:spPr/>
      <dgm:t>
        <a:bodyPr/>
        <a:lstStyle/>
        <a:p>
          <a:endParaRPr lang="en-US"/>
        </a:p>
      </dgm:t>
    </dgm:pt>
    <dgm:pt modelId="{1283003C-8276-4542-8E80-4DF7BC21BBFE}" type="sibTrans" cxnId="{97D172D3-DE3D-46E1-88CF-463FF1EF7A2C}">
      <dgm:prSet/>
      <dgm:spPr/>
      <dgm:t>
        <a:bodyPr/>
        <a:lstStyle/>
        <a:p>
          <a:endParaRPr lang="en-US"/>
        </a:p>
      </dgm:t>
    </dgm:pt>
    <dgm:pt modelId="{165A5907-ED63-4F5B-9449-6D3EB46B090C}">
      <dgm:prSet/>
      <dgm:spPr/>
      <dgm:t>
        <a:bodyPr/>
        <a:lstStyle/>
        <a:p>
          <a:r>
            <a:rPr lang="en-US" b="1" dirty="0">
              <a:latin typeface="Congenial" panose="02000503040000020004" pitchFamily="2" charset="0"/>
            </a:rPr>
            <a:t>Foresight: </a:t>
          </a:r>
          <a:r>
            <a:rPr lang="en-US" dirty="0">
              <a:latin typeface="Congenial" panose="02000503040000020004" pitchFamily="2" charset="0"/>
            </a:rPr>
            <a:t>Take the time to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lift your head </a:t>
          </a:r>
          <a:r>
            <a:rPr lang="en-US" dirty="0">
              <a:latin typeface="Congenial" panose="02000503040000020004" pitchFamily="2" charset="0"/>
            </a:rPr>
            <a:t>up from the immediate tasks at hand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to focus on where you want your PTA to be at the end of your term</a:t>
          </a:r>
          <a:r>
            <a:rPr lang="en-US" dirty="0">
              <a:latin typeface="Congenial" panose="02000503040000020004" pitchFamily="2" charset="0"/>
            </a:rPr>
            <a:t>. </a:t>
          </a:r>
        </a:p>
      </dgm:t>
    </dgm:pt>
    <dgm:pt modelId="{C3B2FA8E-53A4-4F40-BF31-F286FE132439}" type="parTrans" cxnId="{BC63AE7B-E3C2-456E-BDBB-C27CDCA9BD30}">
      <dgm:prSet/>
      <dgm:spPr/>
      <dgm:t>
        <a:bodyPr/>
        <a:lstStyle/>
        <a:p>
          <a:endParaRPr lang="en-US"/>
        </a:p>
      </dgm:t>
    </dgm:pt>
    <dgm:pt modelId="{F29B573C-EBEC-476D-810B-02D070CDC365}" type="sibTrans" cxnId="{BC63AE7B-E3C2-456E-BDBB-C27CDCA9BD30}">
      <dgm:prSet/>
      <dgm:spPr/>
      <dgm:t>
        <a:bodyPr/>
        <a:lstStyle/>
        <a:p>
          <a:endParaRPr lang="en-US"/>
        </a:p>
      </dgm:t>
    </dgm:pt>
    <dgm:pt modelId="{6A5DD254-96E8-447B-981F-C5EA0AFD8BE0}">
      <dgm:prSet/>
      <dgm:spPr/>
      <dgm:t>
        <a:bodyPr/>
        <a:lstStyle/>
        <a:p>
          <a:endParaRPr lang="en-US">
            <a:latin typeface="Congenial" panose="02000503040000020004" pitchFamily="2" charset="0"/>
          </a:endParaRPr>
        </a:p>
      </dgm:t>
    </dgm:pt>
    <dgm:pt modelId="{EA2B99C4-2768-4C9C-8200-A189E624E748}" type="parTrans" cxnId="{695E8A9A-1A21-4BDC-9BC4-24F51F734CD5}">
      <dgm:prSet/>
      <dgm:spPr/>
      <dgm:t>
        <a:bodyPr/>
        <a:lstStyle/>
        <a:p>
          <a:endParaRPr lang="en-US"/>
        </a:p>
      </dgm:t>
    </dgm:pt>
    <dgm:pt modelId="{B700A7ED-C093-4574-A943-FB99C928EB80}" type="sibTrans" cxnId="{695E8A9A-1A21-4BDC-9BC4-24F51F734CD5}">
      <dgm:prSet/>
      <dgm:spPr/>
      <dgm:t>
        <a:bodyPr/>
        <a:lstStyle/>
        <a:p>
          <a:endParaRPr lang="en-US"/>
        </a:p>
      </dgm:t>
    </dgm:pt>
    <dgm:pt modelId="{695C3343-EDC4-412A-B8F3-3E6637B3B069}">
      <dgm:prSet/>
      <dgm:spPr/>
      <dgm:t>
        <a:bodyPr/>
        <a:lstStyle/>
        <a:p>
          <a:endParaRPr lang="en-US" dirty="0">
            <a:latin typeface="Congenial" panose="02000503040000020004" pitchFamily="2" charset="0"/>
          </a:endParaRPr>
        </a:p>
      </dgm:t>
    </dgm:pt>
    <dgm:pt modelId="{4AADF1A7-804C-40BF-8EB8-FBCE63638BD7}" type="parTrans" cxnId="{6A51DB8A-9E1F-4781-B00F-B6CBED22E172}">
      <dgm:prSet/>
      <dgm:spPr/>
      <dgm:t>
        <a:bodyPr/>
        <a:lstStyle/>
        <a:p>
          <a:endParaRPr lang="en-US"/>
        </a:p>
      </dgm:t>
    </dgm:pt>
    <dgm:pt modelId="{D16370C3-DD8E-4456-BC73-010CDC3E4E4B}" type="sibTrans" cxnId="{6A51DB8A-9E1F-4781-B00F-B6CBED22E172}">
      <dgm:prSet/>
      <dgm:spPr/>
      <dgm:t>
        <a:bodyPr/>
        <a:lstStyle/>
        <a:p>
          <a:endParaRPr lang="en-US"/>
        </a:p>
      </dgm:t>
    </dgm:pt>
    <dgm:pt modelId="{4F6E5807-D25C-4492-B3A0-5380F4A8FAB8}" type="pres">
      <dgm:prSet presAssocID="{B8C8C6AE-08D8-4E76-A6E6-E2E23257E6A8}" presName="linear" presStyleCnt="0">
        <dgm:presLayoutVars>
          <dgm:animLvl val="lvl"/>
          <dgm:resizeHandles val="exact"/>
        </dgm:presLayoutVars>
      </dgm:prSet>
      <dgm:spPr/>
    </dgm:pt>
    <dgm:pt modelId="{29385A42-DABF-4956-9F4A-3473A7D1AF3B}" type="pres">
      <dgm:prSet presAssocID="{DCA8BBF1-6BA6-4312-A1D4-10B05C614D06}" presName="parentText" presStyleLbl="node1" presStyleIdx="0" presStyleCnt="1">
        <dgm:presLayoutVars>
          <dgm:chMax val="0"/>
          <dgm:bulletEnabled val="1"/>
        </dgm:presLayoutVars>
      </dgm:prSet>
      <dgm:spPr/>
    </dgm:pt>
    <dgm:pt modelId="{2D0F59BC-3302-44C2-BAB2-4E7BD29E913B}" type="pres">
      <dgm:prSet presAssocID="{DCA8BBF1-6BA6-4312-A1D4-10B05C614D06}" presName="childText" presStyleLbl="revTx" presStyleIdx="0" presStyleCnt="1">
        <dgm:presLayoutVars>
          <dgm:bulletEnabled val="1"/>
        </dgm:presLayoutVars>
      </dgm:prSet>
      <dgm:spPr/>
    </dgm:pt>
  </dgm:ptLst>
  <dgm:cxnLst>
    <dgm:cxn modelId="{CDA0F30C-0B3A-4477-8C64-5B3F0AA2DEF0}" type="presOf" srcId="{DCA8BBF1-6BA6-4312-A1D4-10B05C614D06}" destId="{29385A42-DABF-4956-9F4A-3473A7D1AF3B}" srcOrd="0" destOrd="0" presId="urn:microsoft.com/office/officeart/2005/8/layout/vList2"/>
    <dgm:cxn modelId="{65756F16-952D-418F-AC0B-B80CEDD8F3C8}" type="presOf" srcId="{165A5907-ED63-4F5B-9449-6D3EB46B090C}" destId="{2D0F59BC-3302-44C2-BAB2-4E7BD29E913B}" srcOrd="0" destOrd="5" presId="urn:microsoft.com/office/officeart/2005/8/layout/vList2"/>
    <dgm:cxn modelId="{74A3FC19-8DE5-4823-A5B4-1AF049819EB2}" type="presOf" srcId="{695C3343-EDC4-412A-B8F3-3E6637B3B069}" destId="{2D0F59BC-3302-44C2-BAB2-4E7BD29E913B}" srcOrd="0" destOrd="6" presId="urn:microsoft.com/office/officeart/2005/8/layout/vList2"/>
    <dgm:cxn modelId="{9033563B-5D68-49F7-B881-C905EA2D736E}" type="presOf" srcId="{6A5DD254-96E8-447B-981F-C5EA0AFD8BE0}" destId="{2D0F59BC-3302-44C2-BAB2-4E7BD29E913B}" srcOrd="0" destOrd="0" presId="urn:microsoft.com/office/officeart/2005/8/layout/vList2"/>
    <dgm:cxn modelId="{A3B5A95F-F7FB-4E3C-8221-12A2D7954D93}" srcId="{DCA8BBF1-6BA6-4312-A1D4-10B05C614D06}" destId="{A57566B3-67C2-4093-AC57-DE424447890B}" srcOrd="2" destOrd="0" parTransId="{5F94CE2A-218A-41B0-8656-9EA274FDDF6D}" sibTransId="{47798842-0FD6-4C4C-A18E-6B9988AFD305}"/>
    <dgm:cxn modelId="{5E4E7665-ED01-4B91-8AE3-BDABE6C85700}" type="presOf" srcId="{B8C8C6AE-08D8-4E76-A6E6-E2E23257E6A8}" destId="{4F6E5807-D25C-4492-B3A0-5380F4A8FAB8}" srcOrd="0" destOrd="0" presId="urn:microsoft.com/office/officeart/2005/8/layout/vList2"/>
    <dgm:cxn modelId="{BC63AE7B-E3C2-456E-BDBB-C27CDCA9BD30}" srcId="{DCA8BBF1-6BA6-4312-A1D4-10B05C614D06}" destId="{165A5907-ED63-4F5B-9449-6D3EB46B090C}" srcOrd="5" destOrd="0" parTransId="{C3B2FA8E-53A4-4F40-BF31-F286FE132439}" sibTransId="{F29B573C-EBEC-476D-810B-02D070CDC365}"/>
    <dgm:cxn modelId="{6A51DB8A-9E1F-4781-B00F-B6CBED22E172}" srcId="{DCA8BBF1-6BA6-4312-A1D4-10B05C614D06}" destId="{695C3343-EDC4-412A-B8F3-3E6637B3B069}" srcOrd="6" destOrd="0" parTransId="{4AADF1A7-804C-40BF-8EB8-FBCE63638BD7}" sibTransId="{D16370C3-DD8E-4456-BC73-010CDC3E4E4B}"/>
    <dgm:cxn modelId="{695E8A9A-1A21-4BDC-9BC4-24F51F734CD5}" srcId="{DCA8BBF1-6BA6-4312-A1D4-10B05C614D06}" destId="{6A5DD254-96E8-447B-981F-C5EA0AFD8BE0}" srcOrd="0" destOrd="0" parTransId="{EA2B99C4-2768-4C9C-8200-A189E624E748}" sibTransId="{B700A7ED-C093-4574-A943-FB99C928EB80}"/>
    <dgm:cxn modelId="{CE3599B4-39B4-4004-A071-433D51E007A7}" type="presOf" srcId="{A57566B3-67C2-4093-AC57-DE424447890B}" destId="{2D0F59BC-3302-44C2-BAB2-4E7BD29E913B}" srcOrd="0" destOrd="2" presId="urn:microsoft.com/office/officeart/2005/8/layout/vList2"/>
    <dgm:cxn modelId="{92012AC8-90A6-4CF6-8725-D3F0218571AF}" type="presOf" srcId="{ACE01EA5-069C-4F93-9DE7-376AF1259BDA}" destId="{2D0F59BC-3302-44C2-BAB2-4E7BD29E913B}" srcOrd="0" destOrd="4" presId="urn:microsoft.com/office/officeart/2005/8/layout/vList2"/>
    <dgm:cxn modelId="{2B0B40C8-0117-4C1B-8BFB-A70C32936550}" srcId="{DCA8BBF1-6BA6-4312-A1D4-10B05C614D06}" destId="{86C0DAD1-AA9E-4FAF-87DD-657FAE4B96AF}" srcOrd="1" destOrd="0" parTransId="{7E203F19-5E3C-4744-BC11-3CAFE855596D}" sibTransId="{8E0E92F4-92A6-45FE-8969-F13858F8B762}"/>
    <dgm:cxn modelId="{5BE78AD2-071E-424A-AE57-4C00AEFA5DFB}" srcId="{B8C8C6AE-08D8-4E76-A6E6-E2E23257E6A8}" destId="{DCA8BBF1-6BA6-4312-A1D4-10B05C614D06}" srcOrd="0" destOrd="0" parTransId="{05FFDF7E-EF17-40EF-85E5-1D038F98485C}" sibTransId="{6A346D5C-27B9-44A7-ACB0-807BED534B56}"/>
    <dgm:cxn modelId="{97D172D3-DE3D-46E1-88CF-463FF1EF7A2C}" srcId="{DCA8BBF1-6BA6-4312-A1D4-10B05C614D06}" destId="{ACE01EA5-069C-4F93-9DE7-376AF1259BDA}" srcOrd="4" destOrd="0" parTransId="{47DFB043-3583-4DDA-BB0B-1943F602F727}" sibTransId="{1283003C-8276-4542-8E80-4DF7BC21BBFE}"/>
    <dgm:cxn modelId="{A78295DB-C783-4230-AD08-52EEE759E1E1}" type="presOf" srcId="{ECF9BBEE-B0A3-4278-89BB-5C83F01849F1}" destId="{2D0F59BC-3302-44C2-BAB2-4E7BD29E913B}" srcOrd="0" destOrd="3" presId="urn:microsoft.com/office/officeart/2005/8/layout/vList2"/>
    <dgm:cxn modelId="{185B01E5-BCA3-44EC-956A-CCD91216C776}" srcId="{DCA8BBF1-6BA6-4312-A1D4-10B05C614D06}" destId="{ECF9BBEE-B0A3-4278-89BB-5C83F01849F1}" srcOrd="3" destOrd="0" parTransId="{A69546C9-15AD-4C6D-B874-872E34BC6FB8}" sibTransId="{DCC794B4-505B-413D-8033-C449F201184A}"/>
    <dgm:cxn modelId="{8A3943F7-4033-4D01-BE13-66ACB98705C8}" type="presOf" srcId="{86C0DAD1-AA9E-4FAF-87DD-657FAE4B96AF}" destId="{2D0F59BC-3302-44C2-BAB2-4E7BD29E913B}" srcOrd="0" destOrd="1" presId="urn:microsoft.com/office/officeart/2005/8/layout/vList2"/>
    <dgm:cxn modelId="{548B619D-FB14-474E-87AF-E6C4C5867133}" type="presParOf" srcId="{4F6E5807-D25C-4492-B3A0-5380F4A8FAB8}" destId="{29385A42-DABF-4956-9F4A-3473A7D1AF3B}" srcOrd="0" destOrd="0" presId="urn:microsoft.com/office/officeart/2005/8/layout/vList2"/>
    <dgm:cxn modelId="{D652FC47-01C3-4A49-BC89-715DFFCD0F0E}" type="presParOf" srcId="{4F6E5807-D25C-4492-B3A0-5380F4A8FAB8}" destId="{2D0F59BC-3302-44C2-BAB2-4E7BD29E913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D9A0D3-FE4B-4149-B413-6AE55428AE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34C7A6-1477-447B-9338-6A69FA73733A}">
      <dgm:prSet/>
      <dgm:spPr/>
      <dgm:t>
        <a:bodyPr/>
        <a:lstStyle/>
        <a:p>
          <a:r>
            <a:rPr lang="en-US" b="1" dirty="0">
              <a:latin typeface="Congenial" panose="02000503040000020004" pitchFamily="2" charset="0"/>
            </a:rPr>
            <a:t>What skills does a good leader need CONTD.?</a:t>
          </a:r>
        </a:p>
      </dgm:t>
    </dgm:pt>
    <dgm:pt modelId="{2B9DD60D-1B27-499D-B161-D85A67FE949C}" type="parTrans" cxnId="{30A68B99-0666-4E96-AFCA-2D55BBD5B2EA}">
      <dgm:prSet/>
      <dgm:spPr/>
      <dgm:t>
        <a:bodyPr/>
        <a:lstStyle/>
        <a:p>
          <a:endParaRPr lang="en-US"/>
        </a:p>
      </dgm:t>
    </dgm:pt>
    <dgm:pt modelId="{2BD71F09-0825-4991-9ECC-BE2CD6A3CA0F}" type="sibTrans" cxnId="{30A68B99-0666-4E96-AFCA-2D55BBD5B2EA}">
      <dgm:prSet/>
      <dgm:spPr/>
      <dgm:t>
        <a:bodyPr/>
        <a:lstStyle/>
        <a:p>
          <a:endParaRPr lang="en-US"/>
        </a:p>
      </dgm:t>
    </dgm:pt>
    <dgm:pt modelId="{0E06FD5C-DC19-486B-8A36-249A8EDCC18C}">
      <dgm:prSet/>
      <dgm:spPr/>
      <dgm:t>
        <a:bodyPr/>
        <a:lstStyle/>
        <a:p>
          <a:pPr>
            <a:lnSpc>
              <a:spcPct val="100000"/>
            </a:lnSpc>
          </a:pPr>
          <a:r>
            <a:rPr lang="en-US" b="1" dirty="0">
              <a:latin typeface="Congenial" panose="02000503040000020004" pitchFamily="2" charset="0"/>
            </a:rPr>
            <a:t>Commitment to the Growth of People:</a:t>
          </a:r>
          <a:r>
            <a:rPr lang="en-US" dirty="0">
              <a:latin typeface="Congenial" panose="02000503040000020004" pitchFamily="2" charset="0"/>
            </a:rPr>
            <a:t> That commitment includes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taking a personal interest in everyone’s ideas</a:t>
          </a:r>
          <a:r>
            <a:rPr lang="en-US" dirty="0">
              <a:latin typeface="Congenial" panose="02000503040000020004" pitchFamily="2" charset="0"/>
            </a:rPr>
            <a:t> and suggestions,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empowering your team</a:t>
          </a:r>
          <a:r>
            <a:rPr lang="en-US" dirty="0">
              <a:latin typeface="Congenial" panose="02000503040000020004" pitchFamily="2" charset="0"/>
            </a:rPr>
            <a:t> members to take action and be involved in the decision-making, and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actively supporting </a:t>
          </a:r>
          <a:r>
            <a:rPr lang="en-US" dirty="0">
              <a:latin typeface="Congenial" panose="02000503040000020004" pitchFamily="2" charset="0"/>
            </a:rPr>
            <a:t>each team member in the manner they need it. Doing so will provide your PTA with better leaders in the future.</a:t>
          </a:r>
        </a:p>
      </dgm:t>
    </dgm:pt>
    <dgm:pt modelId="{19E865AF-2AED-48E4-B73A-EA1D4DFC9160}" type="parTrans" cxnId="{BB47CBA4-EB3F-4179-B89F-4800D66980D3}">
      <dgm:prSet/>
      <dgm:spPr/>
      <dgm:t>
        <a:bodyPr/>
        <a:lstStyle/>
        <a:p>
          <a:endParaRPr lang="en-US"/>
        </a:p>
      </dgm:t>
    </dgm:pt>
    <dgm:pt modelId="{68B30FF0-BE41-4697-B8BA-93C44854712F}" type="sibTrans" cxnId="{BB47CBA4-EB3F-4179-B89F-4800D66980D3}">
      <dgm:prSet/>
      <dgm:spPr/>
      <dgm:t>
        <a:bodyPr/>
        <a:lstStyle/>
        <a:p>
          <a:endParaRPr lang="en-US"/>
        </a:p>
      </dgm:t>
    </dgm:pt>
    <dgm:pt modelId="{1A92FE7B-380C-4E88-84B0-E60E08CDD3A4}">
      <dgm:prSet/>
      <dgm:spPr/>
      <dgm:t>
        <a:bodyPr/>
        <a:lstStyle/>
        <a:p>
          <a:pPr>
            <a:lnSpc>
              <a:spcPct val="100000"/>
            </a:lnSpc>
          </a:pPr>
          <a:r>
            <a:rPr lang="en-US" b="1" dirty="0">
              <a:latin typeface="Congenial" panose="02000503040000020004" pitchFamily="2" charset="0"/>
            </a:rPr>
            <a:t>Building Community:</a:t>
          </a:r>
          <a:r>
            <a:rPr lang="en-US" dirty="0">
              <a:latin typeface="Congenial" panose="02000503040000020004" pitchFamily="2" charset="0"/>
            </a:rPr>
            <a:t> This means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extending</a:t>
          </a:r>
          <a:r>
            <a:rPr lang="en-US" dirty="0">
              <a:latin typeface="Congenial" panose="02000503040000020004" pitchFamily="2" charset="0"/>
            </a:rPr>
            <a:t> those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leadership skills </a:t>
          </a:r>
          <a:r>
            <a:rPr lang="en-US" dirty="0">
              <a:latin typeface="Congenial" panose="02000503040000020004" pitchFamily="2" charset="0"/>
            </a:rPr>
            <a:t>that you have used with your board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to everyone </a:t>
          </a:r>
          <a:r>
            <a:rPr lang="en-US" dirty="0">
              <a:latin typeface="Congenial" panose="02000503040000020004" pitchFamily="2" charset="0"/>
            </a:rPr>
            <a:t>at your school, from the principal to the teachers, staff, students, and families.</a:t>
          </a:r>
        </a:p>
      </dgm:t>
    </dgm:pt>
    <dgm:pt modelId="{A9EE4604-D1DF-42F9-93BB-D873FF8FA3B5}" type="parTrans" cxnId="{13D67A27-BF35-442A-A556-9B2E53D286D0}">
      <dgm:prSet/>
      <dgm:spPr/>
      <dgm:t>
        <a:bodyPr/>
        <a:lstStyle/>
        <a:p>
          <a:endParaRPr lang="en-US"/>
        </a:p>
      </dgm:t>
    </dgm:pt>
    <dgm:pt modelId="{3C743E46-53A1-446E-BCBF-EE09B3F55EB1}" type="sibTrans" cxnId="{13D67A27-BF35-442A-A556-9B2E53D286D0}">
      <dgm:prSet/>
      <dgm:spPr/>
      <dgm:t>
        <a:bodyPr/>
        <a:lstStyle/>
        <a:p>
          <a:endParaRPr lang="en-US"/>
        </a:p>
      </dgm:t>
    </dgm:pt>
    <dgm:pt modelId="{E174E38B-963B-444F-88A6-A9A3A0A9B6E0}">
      <dgm:prSet/>
      <dgm:spPr/>
      <dgm:t>
        <a:bodyPr/>
        <a:lstStyle/>
        <a:p>
          <a:pPr>
            <a:lnSpc>
              <a:spcPct val="90000"/>
            </a:lnSpc>
          </a:pPr>
          <a:endParaRPr lang="en-US" dirty="0">
            <a:latin typeface="Congenial" panose="02000503040000020004" pitchFamily="2" charset="0"/>
          </a:endParaRPr>
        </a:p>
      </dgm:t>
    </dgm:pt>
    <dgm:pt modelId="{128A538F-5B8F-4C8C-9BD1-229E4C04764D}" type="parTrans" cxnId="{A5ADA749-5474-4897-B770-B44B9366ECDB}">
      <dgm:prSet/>
      <dgm:spPr/>
      <dgm:t>
        <a:bodyPr/>
        <a:lstStyle/>
        <a:p>
          <a:endParaRPr lang="en-US"/>
        </a:p>
      </dgm:t>
    </dgm:pt>
    <dgm:pt modelId="{923BB587-ECAC-46F2-A8D8-A1542F1781F3}" type="sibTrans" cxnId="{A5ADA749-5474-4897-B770-B44B9366ECDB}">
      <dgm:prSet/>
      <dgm:spPr/>
      <dgm:t>
        <a:bodyPr/>
        <a:lstStyle/>
        <a:p>
          <a:endParaRPr lang="en-US"/>
        </a:p>
      </dgm:t>
    </dgm:pt>
    <dgm:pt modelId="{EF691145-E8E0-4AB5-AB4C-3AC2CE1CE9B1}">
      <dgm:prSet/>
      <dgm:spPr/>
      <dgm:t>
        <a:bodyPr/>
        <a:lstStyle/>
        <a:p>
          <a:pPr>
            <a:lnSpc>
              <a:spcPct val="100000"/>
            </a:lnSpc>
          </a:pPr>
          <a:r>
            <a:rPr lang="en-US" b="1" dirty="0">
              <a:latin typeface="Congenial" panose="02000503040000020004" pitchFamily="2" charset="0"/>
            </a:rPr>
            <a:t>Stewardship: </a:t>
          </a:r>
          <a:r>
            <a:rPr lang="en-US" dirty="0">
              <a:latin typeface="Congenial" panose="02000503040000020004" pitchFamily="2" charset="0"/>
            </a:rPr>
            <a:t>When you were elected, you were given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the job of caring and growing your PTA </a:t>
          </a:r>
          <a:r>
            <a:rPr lang="en-US" dirty="0">
              <a:latin typeface="Congenial" panose="02000503040000020004" pitchFamily="2" charset="0"/>
            </a:rPr>
            <a:t>for your successor.</a:t>
          </a:r>
        </a:p>
      </dgm:t>
    </dgm:pt>
    <dgm:pt modelId="{CA4ACE35-2076-4356-A541-30B68E058E58}" type="sibTrans" cxnId="{D201209B-F88A-4A1A-986F-EEB152ED93E1}">
      <dgm:prSet/>
      <dgm:spPr/>
      <dgm:t>
        <a:bodyPr/>
        <a:lstStyle/>
        <a:p>
          <a:endParaRPr lang="en-US"/>
        </a:p>
      </dgm:t>
    </dgm:pt>
    <dgm:pt modelId="{F7767F65-F149-4B8D-AAB3-9707A099D84E}" type="parTrans" cxnId="{D201209B-F88A-4A1A-986F-EEB152ED93E1}">
      <dgm:prSet/>
      <dgm:spPr/>
      <dgm:t>
        <a:bodyPr/>
        <a:lstStyle/>
        <a:p>
          <a:endParaRPr lang="en-US"/>
        </a:p>
      </dgm:t>
    </dgm:pt>
    <dgm:pt modelId="{5E67F841-3A8D-41AB-AEA8-47F0A528ED30}">
      <dgm:prSet/>
      <dgm:spPr/>
      <dgm:t>
        <a:bodyPr/>
        <a:lstStyle/>
        <a:p>
          <a:pPr>
            <a:lnSpc>
              <a:spcPct val="100000"/>
            </a:lnSpc>
          </a:pPr>
          <a:r>
            <a:rPr lang="en-US" b="1" dirty="0">
              <a:latin typeface="Congenial" panose="02000503040000020004" pitchFamily="2" charset="0"/>
            </a:rPr>
            <a:t>Enthusiasm: </a:t>
          </a:r>
          <a:r>
            <a:rPr lang="en-US" dirty="0">
              <a:latin typeface="Congenial" panose="02000503040000020004" pitchFamily="2" charset="0"/>
            </a:rPr>
            <a:t>Be positive, </a:t>
          </a:r>
          <a:r>
            <a:rPr lang="en-US"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develop a team spirit</a:t>
          </a:r>
          <a:r>
            <a:rPr lang="en-US" dirty="0">
              <a:latin typeface="Congenial" panose="02000503040000020004" pitchFamily="2" charset="0"/>
            </a:rPr>
            <a:t>.</a:t>
          </a:r>
        </a:p>
      </dgm:t>
    </dgm:pt>
    <dgm:pt modelId="{1E3665C6-1F81-49D0-AA56-1A494CEF319F}" type="sibTrans" cxnId="{764BB20A-00A4-418D-B53C-ED615B6D8249}">
      <dgm:prSet/>
      <dgm:spPr/>
      <dgm:t>
        <a:bodyPr/>
        <a:lstStyle/>
        <a:p>
          <a:endParaRPr lang="en-US"/>
        </a:p>
      </dgm:t>
    </dgm:pt>
    <dgm:pt modelId="{E8F7A94F-7BA3-4504-AB92-B9FF62CF56FD}" type="parTrans" cxnId="{764BB20A-00A4-418D-B53C-ED615B6D8249}">
      <dgm:prSet/>
      <dgm:spPr/>
      <dgm:t>
        <a:bodyPr/>
        <a:lstStyle/>
        <a:p>
          <a:endParaRPr lang="en-US"/>
        </a:p>
      </dgm:t>
    </dgm:pt>
    <dgm:pt modelId="{F9443D78-9F73-4E97-B87E-95D8C38F95DA}" type="pres">
      <dgm:prSet presAssocID="{A9D9A0D3-FE4B-4149-B413-6AE55428AE8B}" presName="linear" presStyleCnt="0">
        <dgm:presLayoutVars>
          <dgm:animLvl val="lvl"/>
          <dgm:resizeHandles val="exact"/>
        </dgm:presLayoutVars>
      </dgm:prSet>
      <dgm:spPr/>
    </dgm:pt>
    <dgm:pt modelId="{61B8F8A1-9680-4458-BABF-9918010E6AA6}" type="pres">
      <dgm:prSet presAssocID="{8B34C7A6-1477-447B-9338-6A69FA73733A}" presName="parentText" presStyleLbl="node1" presStyleIdx="0" presStyleCnt="1">
        <dgm:presLayoutVars>
          <dgm:chMax val="0"/>
          <dgm:bulletEnabled val="1"/>
        </dgm:presLayoutVars>
      </dgm:prSet>
      <dgm:spPr/>
    </dgm:pt>
    <dgm:pt modelId="{82F3C387-9C9C-49DF-866F-BD364281AFFD}" type="pres">
      <dgm:prSet presAssocID="{8B34C7A6-1477-447B-9338-6A69FA73733A}" presName="childText" presStyleLbl="revTx" presStyleIdx="0" presStyleCnt="1">
        <dgm:presLayoutVars>
          <dgm:bulletEnabled val="1"/>
        </dgm:presLayoutVars>
      </dgm:prSet>
      <dgm:spPr/>
    </dgm:pt>
  </dgm:ptLst>
  <dgm:cxnLst>
    <dgm:cxn modelId="{5FB5B108-0DA6-4412-A564-58387D11C006}" type="presOf" srcId="{1A92FE7B-380C-4E88-84B0-E60E08CDD3A4}" destId="{82F3C387-9C9C-49DF-866F-BD364281AFFD}" srcOrd="0" destOrd="4" presId="urn:microsoft.com/office/officeart/2005/8/layout/vList2"/>
    <dgm:cxn modelId="{764BB20A-00A4-418D-B53C-ED615B6D8249}" srcId="{8B34C7A6-1477-447B-9338-6A69FA73733A}" destId="{5E67F841-3A8D-41AB-AEA8-47F0A528ED30}" srcOrd="1" destOrd="0" parTransId="{E8F7A94F-7BA3-4504-AB92-B9FF62CF56FD}" sibTransId="{1E3665C6-1F81-49D0-AA56-1A494CEF319F}"/>
    <dgm:cxn modelId="{13D67A27-BF35-442A-A556-9B2E53D286D0}" srcId="{8B34C7A6-1477-447B-9338-6A69FA73733A}" destId="{1A92FE7B-380C-4E88-84B0-E60E08CDD3A4}" srcOrd="4" destOrd="0" parTransId="{A9EE4604-D1DF-42F9-93BB-D873FF8FA3B5}" sibTransId="{3C743E46-53A1-446E-BCBF-EE09B3F55EB1}"/>
    <dgm:cxn modelId="{7BB63F45-85E4-4E6C-925F-86B80EB321C6}" type="presOf" srcId="{E174E38B-963B-444F-88A6-A9A3A0A9B6E0}" destId="{82F3C387-9C9C-49DF-866F-BD364281AFFD}" srcOrd="0" destOrd="0" presId="urn:microsoft.com/office/officeart/2005/8/layout/vList2"/>
    <dgm:cxn modelId="{A5ADA749-5474-4897-B770-B44B9366ECDB}" srcId="{8B34C7A6-1477-447B-9338-6A69FA73733A}" destId="{E174E38B-963B-444F-88A6-A9A3A0A9B6E0}" srcOrd="0" destOrd="0" parTransId="{128A538F-5B8F-4C8C-9BD1-229E4C04764D}" sibTransId="{923BB587-ECAC-46F2-A8D8-A1542F1781F3}"/>
    <dgm:cxn modelId="{F884E381-F399-4824-84D7-96E70E79DE2E}" type="presOf" srcId="{0E06FD5C-DC19-486B-8A36-249A8EDCC18C}" destId="{82F3C387-9C9C-49DF-866F-BD364281AFFD}" srcOrd="0" destOrd="3" presId="urn:microsoft.com/office/officeart/2005/8/layout/vList2"/>
    <dgm:cxn modelId="{04CC2F92-EAB8-428B-B519-C57C2235A39E}" type="presOf" srcId="{8B34C7A6-1477-447B-9338-6A69FA73733A}" destId="{61B8F8A1-9680-4458-BABF-9918010E6AA6}" srcOrd="0" destOrd="0" presId="urn:microsoft.com/office/officeart/2005/8/layout/vList2"/>
    <dgm:cxn modelId="{30A68B99-0666-4E96-AFCA-2D55BBD5B2EA}" srcId="{A9D9A0D3-FE4B-4149-B413-6AE55428AE8B}" destId="{8B34C7A6-1477-447B-9338-6A69FA73733A}" srcOrd="0" destOrd="0" parTransId="{2B9DD60D-1B27-499D-B161-D85A67FE949C}" sibTransId="{2BD71F09-0825-4991-9ECC-BE2CD6A3CA0F}"/>
    <dgm:cxn modelId="{62648C9A-5E2E-4A14-916D-6E8C82F82AD4}" type="presOf" srcId="{A9D9A0D3-FE4B-4149-B413-6AE55428AE8B}" destId="{F9443D78-9F73-4E97-B87E-95D8C38F95DA}" srcOrd="0" destOrd="0" presId="urn:microsoft.com/office/officeart/2005/8/layout/vList2"/>
    <dgm:cxn modelId="{D201209B-F88A-4A1A-986F-EEB152ED93E1}" srcId="{8B34C7A6-1477-447B-9338-6A69FA73733A}" destId="{EF691145-E8E0-4AB5-AB4C-3AC2CE1CE9B1}" srcOrd="2" destOrd="0" parTransId="{F7767F65-F149-4B8D-AAB3-9707A099D84E}" sibTransId="{CA4ACE35-2076-4356-A541-30B68E058E58}"/>
    <dgm:cxn modelId="{BB47CBA4-EB3F-4179-B89F-4800D66980D3}" srcId="{8B34C7A6-1477-447B-9338-6A69FA73733A}" destId="{0E06FD5C-DC19-486B-8A36-249A8EDCC18C}" srcOrd="3" destOrd="0" parTransId="{19E865AF-2AED-48E4-B73A-EA1D4DFC9160}" sibTransId="{68B30FF0-BE41-4697-B8BA-93C44854712F}"/>
    <dgm:cxn modelId="{724BD6D5-81A0-413B-B557-546FC42FBFEF}" type="presOf" srcId="{EF691145-E8E0-4AB5-AB4C-3AC2CE1CE9B1}" destId="{82F3C387-9C9C-49DF-866F-BD364281AFFD}" srcOrd="0" destOrd="2" presId="urn:microsoft.com/office/officeart/2005/8/layout/vList2"/>
    <dgm:cxn modelId="{FAE382EA-FC7E-4861-8795-36D03022FC8C}" type="presOf" srcId="{5E67F841-3A8D-41AB-AEA8-47F0A528ED30}" destId="{82F3C387-9C9C-49DF-866F-BD364281AFFD}" srcOrd="0" destOrd="1" presId="urn:microsoft.com/office/officeart/2005/8/layout/vList2"/>
    <dgm:cxn modelId="{5541074F-FB0A-4903-8947-863143531E28}" type="presParOf" srcId="{F9443D78-9F73-4E97-B87E-95D8C38F95DA}" destId="{61B8F8A1-9680-4458-BABF-9918010E6AA6}" srcOrd="0" destOrd="0" presId="urn:microsoft.com/office/officeart/2005/8/layout/vList2"/>
    <dgm:cxn modelId="{26CF23F0-F832-4A79-9D39-DFB69C872441}" type="presParOf" srcId="{F9443D78-9F73-4E97-B87E-95D8C38F95DA}" destId="{82F3C387-9C9C-49DF-866F-BD364281AFF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A544F9-EEF5-4C64-8DE0-22424C41C6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918119F-B5F1-4A63-BF8F-91D775E46011}">
      <dgm:prSet custT="1"/>
      <dgm:spPr/>
      <dgm:t>
        <a:bodyPr/>
        <a:lstStyle/>
        <a:p>
          <a:r>
            <a:rPr lang="en-US" sz="2600" b="1" dirty="0">
              <a:latin typeface="Congenial" panose="02000503040000020004" pitchFamily="2" charset="0"/>
            </a:rPr>
            <a:t>Consider doing less and having fun.</a:t>
          </a:r>
          <a:endParaRPr lang="en-US" sz="2600" dirty="0">
            <a:latin typeface="Congenial" panose="02000503040000020004" pitchFamily="2" charset="0"/>
          </a:endParaRPr>
        </a:p>
      </dgm:t>
    </dgm:pt>
    <dgm:pt modelId="{3AFEBD3E-59E6-4602-8CF2-55DDB5FD0688}" type="parTrans" cxnId="{3FF87001-D2BF-4C3B-9CC1-87BAE7D67C9C}">
      <dgm:prSet/>
      <dgm:spPr/>
      <dgm:t>
        <a:bodyPr/>
        <a:lstStyle/>
        <a:p>
          <a:endParaRPr lang="en-US"/>
        </a:p>
      </dgm:t>
    </dgm:pt>
    <dgm:pt modelId="{3E738276-2D36-46F8-AB16-946F26E8D42E}" type="sibTrans" cxnId="{3FF87001-D2BF-4C3B-9CC1-87BAE7D67C9C}">
      <dgm:prSet/>
      <dgm:spPr/>
      <dgm:t>
        <a:bodyPr/>
        <a:lstStyle/>
        <a:p>
          <a:endParaRPr lang="en-US"/>
        </a:p>
      </dgm:t>
    </dgm:pt>
    <dgm:pt modelId="{9E08BC83-D823-47A8-AB69-3C7D875703DD}">
      <dgm:prSet custT="1"/>
      <dgm:spPr/>
      <dgm:t>
        <a:bodyPr/>
        <a:lstStyle/>
        <a:p>
          <a:pPr marL="457200" indent="-457200">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dirty="0">
              <a:solidFill>
                <a:schemeClr val="accent3">
                  <a:lumMod val="75000"/>
                </a:schemeClr>
              </a:solidFill>
              <a:latin typeface="Congenial" panose="02000503040000020004" pitchFamily="2" charset="0"/>
            </a:rPr>
            <a:t>The executive board should consider if past supported events and fundraisers are too intimidating. </a:t>
          </a:r>
        </a:p>
      </dgm:t>
    </dgm:pt>
    <dgm:pt modelId="{6C06E9B3-7BC0-4EBF-8DD7-880DB6D6EF81}" type="parTrans" cxnId="{E5B4C762-D0E8-4906-B8F2-DACD27F3DE5D}">
      <dgm:prSet/>
      <dgm:spPr/>
      <dgm:t>
        <a:bodyPr/>
        <a:lstStyle/>
        <a:p>
          <a:endParaRPr lang="en-US"/>
        </a:p>
      </dgm:t>
    </dgm:pt>
    <dgm:pt modelId="{4361197B-81E2-4C15-B29E-0B9470523517}" type="sibTrans" cxnId="{E5B4C762-D0E8-4906-B8F2-DACD27F3DE5D}">
      <dgm:prSet/>
      <dgm:spPr/>
      <dgm:t>
        <a:bodyPr/>
        <a:lstStyle/>
        <a:p>
          <a:endParaRPr lang="en-US"/>
        </a:p>
      </dgm:t>
    </dgm:pt>
    <dgm:pt modelId="{08E6CE60-DBD8-4F92-A115-50AC18FEFCB8}">
      <dgm:prSet custT="1"/>
      <dgm:spPr/>
      <dgm:t>
        <a:bodyPr/>
        <a:lstStyle/>
        <a:p>
          <a:pPr marL="457200" indent="-457200">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dirty="0">
              <a:solidFill>
                <a:schemeClr val="accent3">
                  <a:lumMod val="75000"/>
                </a:schemeClr>
              </a:solidFill>
              <a:latin typeface="Congenial" panose="02000503040000020004" pitchFamily="2" charset="0"/>
            </a:rPr>
            <a:t>It may be wise to scale back the number of events, and ask for participation. </a:t>
          </a:r>
        </a:p>
      </dgm:t>
    </dgm:pt>
    <dgm:pt modelId="{3B938946-7F50-4F72-817C-DECB7977DDF4}" type="parTrans" cxnId="{2EC25257-CD28-43BE-9305-429C8B73A614}">
      <dgm:prSet/>
      <dgm:spPr/>
      <dgm:t>
        <a:bodyPr/>
        <a:lstStyle/>
        <a:p>
          <a:endParaRPr lang="en-US"/>
        </a:p>
      </dgm:t>
    </dgm:pt>
    <dgm:pt modelId="{C800C246-762A-4EE6-A9F5-7748DF854C51}" type="sibTrans" cxnId="{2EC25257-CD28-43BE-9305-429C8B73A614}">
      <dgm:prSet/>
      <dgm:spPr/>
      <dgm:t>
        <a:bodyPr/>
        <a:lstStyle/>
        <a:p>
          <a:endParaRPr lang="en-US"/>
        </a:p>
      </dgm:t>
    </dgm:pt>
    <dgm:pt modelId="{76FBADD6-7CC2-405D-B694-89DC04EB041B}">
      <dgm:prSet custT="1"/>
      <dgm:spPr/>
      <dgm:t>
        <a:bodyPr/>
        <a:lstStyle/>
        <a:p>
          <a:pPr marL="457200" indent="-457200">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dirty="0">
              <a:solidFill>
                <a:schemeClr val="accent3">
                  <a:lumMod val="75000"/>
                </a:schemeClr>
              </a:solidFill>
              <a:latin typeface="Congenial" panose="02000503040000020004" pitchFamily="2" charset="0"/>
            </a:rPr>
            <a:t>Be sure to include a social, fun event. Your community’s social well-being is important, just like student social well-being.</a:t>
          </a:r>
        </a:p>
      </dgm:t>
    </dgm:pt>
    <dgm:pt modelId="{2C950795-A21D-49A8-8C31-00DE8994ED28}" type="parTrans" cxnId="{08F415A0-8195-45B7-94DF-464FF28BC770}">
      <dgm:prSet/>
      <dgm:spPr/>
      <dgm:t>
        <a:bodyPr/>
        <a:lstStyle/>
        <a:p>
          <a:endParaRPr lang="en-US"/>
        </a:p>
      </dgm:t>
    </dgm:pt>
    <dgm:pt modelId="{0652A11A-16E1-4ED3-8B5E-5F68F121A6D2}" type="sibTrans" cxnId="{08F415A0-8195-45B7-94DF-464FF28BC770}">
      <dgm:prSet/>
      <dgm:spPr/>
      <dgm:t>
        <a:bodyPr/>
        <a:lstStyle/>
        <a:p>
          <a:endParaRPr lang="en-US"/>
        </a:p>
      </dgm:t>
    </dgm:pt>
    <dgm:pt modelId="{9B13E863-3177-4E0C-B927-407A3359259D}">
      <dgm:prSet custT="1"/>
      <dgm:spPr/>
      <dgm:t>
        <a:bodyPr/>
        <a:lstStyle/>
        <a:p>
          <a:pPr marL="457200" indent="-457200">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b="1" dirty="0">
              <a:solidFill>
                <a:schemeClr val="accent3">
                  <a:lumMod val="75000"/>
                </a:schemeClr>
              </a:solidFill>
              <a:latin typeface="Congenial" panose="02000503040000020004" pitchFamily="2" charset="0"/>
            </a:rPr>
            <a:t>Events done well will encourage others to step up.</a:t>
          </a:r>
          <a:endParaRPr lang="en-US" sz="1800" dirty="0">
            <a:solidFill>
              <a:schemeClr val="accent3">
                <a:lumMod val="75000"/>
              </a:schemeClr>
            </a:solidFill>
            <a:latin typeface="Congenial" panose="02000503040000020004" pitchFamily="2" charset="0"/>
          </a:endParaRPr>
        </a:p>
      </dgm:t>
    </dgm:pt>
    <dgm:pt modelId="{18369BF1-5DE6-49BE-B3CC-8B4AC80D471C}" type="parTrans" cxnId="{B833754C-4945-4BAA-9B0B-6DB248741A39}">
      <dgm:prSet/>
      <dgm:spPr/>
      <dgm:t>
        <a:bodyPr/>
        <a:lstStyle/>
        <a:p>
          <a:endParaRPr lang="en-US"/>
        </a:p>
      </dgm:t>
    </dgm:pt>
    <dgm:pt modelId="{D702D952-86AE-4EB2-A505-FEBEF880ED9F}" type="sibTrans" cxnId="{B833754C-4945-4BAA-9B0B-6DB248741A39}">
      <dgm:prSet/>
      <dgm:spPr/>
      <dgm:t>
        <a:bodyPr/>
        <a:lstStyle/>
        <a:p>
          <a:endParaRPr lang="en-US"/>
        </a:p>
      </dgm:t>
    </dgm:pt>
    <dgm:pt modelId="{F0ACD10C-CFB6-4FAE-B8B2-7DFC9EE2E8A1}">
      <dgm:prSet custT="1"/>
      <dgm:spPr/>
      <dgm:t>
        <a:bodyPr/>
        <a:lstStyle/>
        <a:p>
          <a:pPr marL="457200" indent="-457200">
            <a:buSzPct val="200000"/>
            <a:buFontTx/>
            <a:buNone/>
          </a:pPr>
          <a:endParaRPr lang="en-US" sz="1800" dirty="0">
            <a:solidFill>
              <a:schemeClr val="accent3">
                <a:lumMod val="75000"/>
              </a:schemeClr>
            </a:solidFill>
            <a:latin typeface="Congenial" panose="02000503040000020004" pitchFamily="2" charset="0"/>
          </a:endParaRPr>
        </a:p>
      </dgm:t>
    </dgm:pt>
    <dgm:pt modelId="{57AB7C7A-3FB6-4D81-89C3-457B5A94A0C8}" type="parTrans" cxnId="{B598AFBA-3A6A-415F-9077-27B65C076ED0}">
      <dgm:prSet/>
      <dgm:spPr/>
      <dgm:t>
        <a:bodyPr/>
        <a:lstStyle/>
        <a:p>
          <a:endParaRPr lang="en-US"/>
        </a:p>
      </dgm:t>
    </dgm:pt>
    <dgm:pt modelId="{0F9094E8-87F7-46F6-B3E5-314897AA6F58}" type="sibTrans" cxnId="{B598AFBA-3A6A-415F-9077-27B65C076ED0}">
      <dgm:prSet/>
      <dgm:spPr/>
      <dgm:t>
        <a:bodyPr/>
        <a:lstStyle/>
        <a:p>
          <a:endParaRPr lang="en-US"/>
        </a:p>
      </dgm:t>
    </dgm:pt>
    <dgm:pt modelId="{663FD673-6983-4298-B40B-73C69F57BB0B}">
      <dgm:prSet custT="1"/>
      <dgm:spPr/>
      <dgm:t>
        <a:bodyPr/>
        <a:lstStyle/>
        <a:p>
          <a:pPr marL="457200" indent="-457200">
            <a:buSzPct val="200000"/>
            <a:buFontTx/>
            <a:buNone/>
          </a:pPr>
          <a:endParaRPr lang="en-US" sz="1800" dirty="0">
            <a:solidFill>
              <a:schemeClr val="accent3">
                <a:lumMod val="75000"/>
              </a:schemeClr>
            </a:solidFill>
            <a:latin typeface="Congenial" panose="02000503040000020004" pitchFamily="2" charset="0"/>
          </a:endParaRPr>
        </a:p>
      </dgm:t>
    </dgm:pt>
    <dgm:pt modelId="{B41759D2-D883-4BCF-A2B3-F065390678BC}" type="parTrans" cxnId="{8A470152-6B5F-4F83-A04C-555A195A7A08}">
      <dgm:prSet/>
      <dgm:spPr/>
      <dgm:t>
        <a:bodyPr/>
        <a:lstStyle/>
        <a:p>
          <a:endParaRPr lang="en-US"/>
        </a:p>
      </dgm:t>
    </dgm:pt>
    <dgm:pt modelId="{FED3C72C-3ACC-4245-BD05-BBE755626DA3}" type="sibTrans" cxnId="{8A470152-6B5F-4F83-A04C-555A195A7A08}">
      <dgm:prSet/>
      <dgm:spPr/>
      <dgm:t>
        <a:bodyPr/>
        <a:lstStyle/>
        <a:p>
          <a:endParaRPr lang="en-US"/>
        </a:p>
      </dgm:t>
    </dgm:pt>
    <dgm:pt modelId="{E3F5829B-41AF-4BD0-B756-17C6E6F680FC}">
      <dgm:prSet custT="1"/>
      <dgm:spPr/>
      <dgm:t>
        <a:bodyPr/>
        <a:lstStyle/>
        <a:p>
          <a:pPr marL="457200" indent="-457200">
            <a:buSzPct val="200000"/>
            <a:buFontTx/>
            <a:buNone/>
          </a:pPr>
          <a:endParaRPr lang="en-US" sz="1800" dirty="0">
            <a:solidFill>
              <a:schemeClr val="accent3">
                <a:lumMod val="75000"/>
              </a:schemeClr>
            </a:solidFill>
            <a:latin typeface="Congenial" panose="02000503040000020004" pitchFamily="2" charset="0"/>
          </a:endParaRPr>
        </a:p>
      </dgm:t>
    </dgm:pt>
    <dgm:pt modelId="{3549C518-B9F4-421D-B9BE-247CF0A1F6FD}" type="parTrans" cxnId="{C2B8385E-E13E-45D2-8893-7D5418547B18}">
      <dgm:prSet/>
      <dgm:spPr/>
      <dgm:t>
        <a:bodyPr/>
        <a:lstStyle/>
        <a:p>
          <a:endParaRPr lang="en-US"/>
        </a:p>
      </dgm:t>
    </dgm:pt>
    <dgm:pt modelId="{39CD253F-4E22-4693-953C-63F6CF8A072C}" type="sibTrans" cxnId="{C2B8385E-E13E-45D2-8893-7D5418547B18}">
      <dgm:prSet/>
      <dgm:spPr/>
      <dgm:t>
        <a:bodyPr/>
        <a:lstStyle/>
        <a:p>
          <a:endParaRPr lang="en-US"/>
        </a:p>
      </dgm:t>
    </dgm:pt>
    <dgm:pt modelId="{6FDA266D-6384-480D-B77C-AB7EEDE9E616}">
      <dgm:prSet custT="1"/>
      <dgm:spPr/>
      <dgm:t>
        <a:bodyPr/>
        <a:lstStyle/>
        <a:p>
          <a:pPr marL="457200" indent="-457200">
            <a:buSzPct val="200000"/>
            <a:buFontTx/>
            <a:buNone/>
          </a:pPr>
          <a:endParaRPr lang="en-US" sz="1800" dirty="0">
            <a:solidFill>
              <a:schemeClr val="accent3">
                <a:lumMod val="75000"/>
              </a:schemeClr>
            </a:solidFill>
            <a:latin typeface="Congenial" panose="02000503040000020004" pitchFamily="2" charset="0"/>
          </a:endParaRPr>
        </a:p>
      </dgm:t>
    </dgm:pt>
    <dgm:pt modelId="{B9F13A7D-2B40-47EF-B994-C80DF1ACB59C}" type="parTrans" cxnId="{C475A2B8-FC09-4AC4-9898-18BA9488C819}">
      <dgm:prSet/>
      <dgm:spPr/>
      <dgm:t>
        <a:bodyPr/>
        <a:lstStyle/>
        <a:p>
          <a:endParaRPr lang="en-US"/>
        </a:p>
      </dgm:t>
    </dgm:pt>
    <dgm:pt modelId="{F25DCBFD-1B78-4700-8972-0A98B404A095}" type="sibTrans" cxnId="{C475A2B8-FC09-4AC4-9898-18BA9488C819}">
      <dgm:prSet/>
      <dgm:spPr/>
      <dgm:t>
        <a:bodyPr/>
        <a:lstStyle/>
        <a:p>
          <a:endParaRPr lang="en-US"/>
        </a:p>
      </dgm:t>
    </dgm:pt>
    <dgm:pt modelId="{257B061E-1916-46E8-ADCF-DDC643BE5C82}">
      <dgm:prSet custT="1"/>
      <dgm:spPr/>
      <dgm:t>
        <a:bodyPr/>
        <a:lstStyle/>
        <a:p>
          <a:pPr marL="457200" indent="-457200">
            <a:buSzPct val="200000"/>
            <a:buFontTx/>
            <a:buNone/>
          </a:pPr>
          <a:endParaRPr lang="en-US" sz="1800" dirty="0">
            <a:solidFill>
              <a:schemeClr val="accent3">
                <a:lumMod val="75000"/>
              </a:schemeClr>
            </a:solidFill>
            <a:latin typeface="Congenial" panose="02000503040000020004" pitchFamily="2" charset="0"/>
          </a:endParaRPr>
        </a:p>
      </dgm:t>
    </dgm:pt>
    <dgm:pt modelId="{0451109F-6296-41E0-BAB6-E736CA2CF6C0}" type="parTrans" cxnId="{6C1A89CF-0694-4841-B206-BDD2C7766818}">
      <dgm:prSet/>
      <dgm:spPr/>
      <dgm:t>
        <a:bodyPr/>
        <a:lstStyle/>
        <a:p>
          <a:endParaRPr lang="en-US"/>
        </a:p>
      </dgm:t>
    </dgm:pt>
    <dgm:pt modelId="{A5D681FD-C217-493E-AFED-5727726F2BDB}" type="sibTrans" cxnId="{6C1A89CF-0694-4841-B206-BDD2C7766818}">
      <dgm:prSet/>
      <dgm:spPr/>
      <dgm:t>
        <a:bodyPr/>
        <a:lstStyle/>
        <a:p>
          <a:endParaRPr lang="en-US"/>
        </a:p>
      </dgm:t>
    </dgm:pt>
    <dgm:pt modelId="{BDD1EB74-17EF-4B4A-9C51-2EB0E9573814}" type="pres">
      <dgm:prSet presAssocID="{27A544F9-EEF5-4C64-8DE0-22424C41C633}" presName="linear" presStyleCnt="0">
        <dgm:presLayoutVars>
          <dgm:animLvl val="lvl"/>
          <dgm:resizeHandles val="exact"/>
        </dgm:presLayoutVars>
      </dgm:prSet>
      <dgm:spPr/>
    </dgm:pt>
    <dgm:pt modelId="{71F60547-7373-43BB-88CE-83DA51825CF3}" type="pres">
      <dgm:prSet presAssocID="{8918119F-B5F1-4A63-BF8F-91D775E46011}" presName="parentText" presStyleLbl="node1" presStyleIdx="0" presStyleCnt="1">
        <dgm:presLayoutVars>
          <dgm:chMax val="0"/>
          <dgm:bulletEnabled val="1"/>
        </dgm:presLayoutVars>
      </dgm:prSet>
      <dgm:spPr/>
    </dgm:pt>
    <dgm:pt modelId="{C9E700DD-F9F7-4B92-A4B3-294A30F5D762}" type="pres">
      <dgm:prSet presAssocID="{8918119F-B5F1-4A63-BF8F-91D775E46011}" presName="childText" presStyleLbl="revTx" presStyleIdx="0" presStyleCnt="1" custScaleY="94195">
        <dgm:presLayoutVars>
          <dgm:bulletEnabled val="1"/>
        </dgm:presLayoutVars>
      </dgm:prSet>
      <dgm:spPr/>
    </dgm:pt>
  </dgm:ptLst>
  <dgm:cxnLst>
    <dgm:cxn modelId="{3FF87001-D2BF-4C3B-9CC1-87BAE7D67C9C}" srcId="{27A544F9-EEF5-4C64-8DE0-22424C41C633}" destId="{8918119F-B5F1-4A63-BF8F-91D775E46011}" srcOrd="0" destOrd="0" parTransId="{3AFEBD3E-59E6-4602-8CF2-55DDB5FD0688}" sibTransId="{3E738276-2D36-46F8-AB16-946F26E8D42E}"/>
    <dgm:cxn modelId="{2A4B073A-AF12-4271-8F8A-ADCF1A3F9792}" type="presOf" srcId="{9E08BC83-D823-47A8-AB69-3C7D875703DD}" destId="{C9E700DD-F9F7-4B92-A4B3-294A30F5D762}" srcOrd="0" destOrd="1" presId="urn:microsoft.com/office/officeart/2005/8/layout/vList2"/>
    <dgm:cxn modelId="{C2B8385E-E13E-45D2-8893-7D5418547B18}" srcId="{8918119F-B5F1-4A63-BF8F-91D775E46011}" destId="{E3F5829B-41AF-4BD0-B756-17C6E6F680FC}" srcOrd="2" destOrd="0" parTransId="{3549C518-B9F4-421D-B9BE-247CF0A1F6FD}" sibTransId="{39CD253F-4E22-4693-953C-63F6CF8A072C}"/>
    <dgm:cxn modelId="{A7088162-FCD4-4AF9-9937-78617EED88D8}" type="presOf" srcId="{27A544F9-EEF5-4C64-8DE0-22424C41C633}" destId="{BDD1EB74-17EF-4B4A-9C51-2EB0E9573814}" srcOrd="0" destOrd="0" presId="urn:microsoft.com/office/officeart/2005/8/layout/vList2"/>
    <dgm:cxn modelId="{E5B4C762-D0E8-4906-B8F2-DACD27F3DE5D}" srcId="{8918119F-B5F1-4A63-BF8F-91D775E46011}" destId="{9E08BC83-D823-47A8-AB69-3C7D875703DD}" srcOrd="1" destOrd="0" parTransId="{6C06E9B3-7BC0-4EBF-8DD7-880DB6D6EF81}" sibTransId="{4361197B-81E2-4C15-B29E-0B9470523517}"/>
    <dgm:cxn modelId="{B833754C-4945-4BAA-9B0B-6DB248741A39}" srcId="{8918119F-B5F1-4A63-BF8F-91D775E46011}" destId="{9B13E863-3177-4E0C-B927-407A3359259D}" srcOrd="7" destOrd="0" parTransId="{18369BF1-5DE6-49BE-B3CC-8B4AC80D471C}" sibTransId="{D702D952-86AE-4EB2-A505-FEBEF880ED9F}"/>
    <dgm:cxn modelId="{8A470152-6B5F-4F83-A04C-555A195A7A08}" srcId="{8918119F-B5F1-4A63-BF8F-91D775E46011}" destId="{663FD673-6983-4298-B40B-73C69F57BB0B}" srcOrd="8" destOrd="0" parTransId="{B41759D2-D883-4BCF-A2B3-F065390678BC}" sibTransId="{FED3C72C-3ACC-4245-BD05-BBE755626DA3}"/>
    <dgm:cxn modelId="{43808552-08F4-49AE-B2FC-609EA45C1152}" type="presOf" srcId="{08E6CE60-DBD8-4F92-A115-50AC18FEFCB8}" destId="{C9E700DD-F9F7-4B92-A4B3-294A30F5D762}" srcOrd="0" destOrd="3" presId="urn:microsoft.com/office/officeart/2005/8/layout/vList2"/>
    <dgm:cxn modelId="{2EC25257-CD28-43BE-9305-429C8B73A614}" srcId="{8918119F-B5F1-4A63-BF8F-91D775E46011}" destId="{08E6CE60-DBD8-4F92-A115-50AC18FEFCB8}" srcOrd="3" destOrd="0" parTransId="{3B938946-7F50-4F72-817C-DECB7977DDF4}" sibTransId="{C800C246-762A-4EE6-A9F5-7748DF854C51}"/>
    <dgm:cxn modelId="{B9A7B083-E5ED-43B3-A895-AE28CF0B9371}" type="presOf" srcId="{257B061E-1916-46E8-ADCF-DDC643BE5C82}" destId="{C9E700DD-F9F7-4B92-A4B3-294A30F5D762}" srcOrd="0" destOrd="6" presId="urn:microsoft.com/office/officeart/2005/8/layout/vList2"/>
    <dgm:cxn modelId="{81EFB88E-124D-421D-9E9A-92AF5F452D09}" type="presOf" srcId="{76FBADD6-7CC2-405D-B694-89DC04EB041B}" destId="{C9E700DD-F9F7-4B92-A4B3-294A30F5D762}" srcOrd="0" destOrd="5" presId="urn:microsoft.com/office/officeart/2005/8/layout/vList2"/>
    <dgm:cxn modelId="{3D082F94-8268-4326-B8F0-165F1FD60A07}" type="presOf" srcId="{F0ACD10C-CFB6-4FAE-B8B2-7DFC9EE2E8A1}" destId="{C9E700DD-F9F7-4B92-A4B3-294A30F5D762}" srcOrd="0" destOrd="0" presId="urn:microsoft.com/office/officeart/2005/8/layout/vList2"/>
    <dgm:cxn modelId="{BD89A099-9ED7-4E1C-A796-A5EEE8BAF9C3}" type="presOf" srcId="{6FDA266D-6384-480D-B77C-AB7EEDE9E616}" destId="{C9E700DD-F9F7-4B92-A4B3-294A30F5D762}" srcOrd="0" destOrd="4" presId="urn:microsoft.com/office/officeart/2005/8/layout/vList2"/>
    <dgm:cxn modelId="{08F415A0-8195-45B7-94DF-464FF28BC770}" srcId="{8918119F-B5F1-4A63-BF8F-91D775E46011}" destId="{76FBADD6-7CC2-405D-B694-89DC04EB041B}" srcOrd="5" destOrd="0" parTransId="{2C950795-A21D-49A8-8C31-00DE8994ED28}" sibTransId="{0652A11A-16E1-4ED3-8B5E-5F68F121A6D2}"/>
    <dgm:cxn modelId="{C0B841A6-FBEC-4B63-8989-F56B8570C5E1}" type="presOf" srcId="{8918119F-B5F1-4A63-BF8F-91D775E46011}" destId="{71F60547-7373-43BB-88CE-83DA51825CF3}" srcOrd="0" destOrd="0" presId="urn:microsoft.com/office/officeart/2005/8/layout/vList2"/>
    <dgm:cxn modelId="{4053EDA9-368A-45F7-B104-7F1D1E01D142}" type="presOf" srcId="{E3F5829B-41AF-4BD0-B756-17C6E6F680FC}" destId="{C9E700DD-F9F7-4B92-A4B3-294A30F5D762}" srcOrd="0" destOrd="2" presId="urn:microsoft.com/office/officeart/2005/8/layout/vList2"/>
    <dgm:cxn modelId="{C475A2B8-FC09-4AC4-9898-18BA9488C819}" srcId="{8918119F-B5F1-4A63-BF8F-91D775E46011}" destId="{6FDA266D-6384-480D-B77C-AB7EEDE9E616}" srcOrd="4" destOrd="0" parTransId="{B9F13A7D-2B40-47EF-B994-C80DF1ACB59C}" sibTransId="{F25DCBFD-1B78-4700-8972-0A98B404A095}"/>
    <dgm:cxn modelId="{B598AFBA-3A6A-415F-9077-27B65C076ED0}" srcId="{8918119F-B5F1-4A63-BF8F-91D775E46011}" destId="{F0ACD10C-CFB6-4FAE-B8B2-7DFC9EE2E8A1}" srcOrd="0" destOrd="0" parTransId="{57AB7C7A-3FB6-4D81-89C3-457B5A94A0C8}" sibTransId="{0F9094E8-87F7-46F6-B3E5-314897AA6F58}"/>
    <dgm:cxn modelId="{6C1A89CF-0694-4841-B206-BDD2C7766818}" srcId="{8918119F-B5F1-4A63-BF8F-91D775E46011}" destId="{257B061E-1916-46E8-ADCF-DDC643BE5C82}" srcOrd="6" destOrd="0" parTransId="{0451109F-6296-41E0-BAB6-E736CA2CF6C0}" sibTransId="{A5D681FD-C217-493E-AFED-5727726F2BDB}"/>
    <dgm:cxn modelId="{366D89D0-48C6-4A71-BD35-54520DEDC62D}" type="presOf" srcId="{9B13E863-3177-4E0C-B927-407A3359259D}" destId="{C9E700DD-F9F7-4B92-A4B3-294A30F5D762}" srcOrd="0" destOrd="7" presId="urn:microsoft.com/office/officeart/2005/8/layout/vList2"/>
    <dgm:cxn modelId="{9C253BD8-336C-4A4B-A48A-3321300C3DB0}" type="presOf" srcId="{663FD673-6983-4298-B40B-73C69F57BB0B}" destId="{C9E700DD-F9F7-4B92-A4B3-294A30F5D762}" srcOrd="0" destOrd="8" presId="urn:microsoft.com/office/officeart/2005/8/layout/vList2"/>
    <dgm:cxn modelId="{5C0E1359-F232-47E2-9503-9B0D4C76E109}" type="presParOf" srcId="{BDD1EB74-17EF-4B4A-9C51-2EB0E9573814}" destId="{71F60547-7373-43BB-88CE-83DA51825CF3}" srcOrd="0" destOrd="0" presId="urn:microsoft.com/office/officeart/2005/8/layout/vList2"/>
    <dgm:cxn modelId="{1C7A80DE-626B-4CE4-A9AF-669855C76248}" type="presParOf" srcId="{BDD1EB74-17EF-4B4A-9C51-2EB0E9573814}" destId="{C9E700DD-F9F7-4B92-A4B3-294A30F5D76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5DE893-E007-4AFD-8F7B-37643ED8E98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E430F17-D8FA-4767-92BE-A0B9D7982AF9}">
      <dgm:prSet custT="1"/>
      <dgm:spPr/>
      <dgm:t>
        <a:bodyPr/>
        <a:lstStyle/>
        <a:p>
          <a:r>
            <a:rPr lang="en-US" sz="2600" b="1" dirty="0">
              <a:latin typeface="Congenial" panose="02000503040000020004" pitchFamily="2" charset="0"/>
            </a:rPr>
            <a:t>Make participation easy.</a:t>
          </a:r>
          <a:endParaRPr lang="en-US" sz="2600" dirty="0">
            <a:latin typeface="Congenial" panose="02000503040000020004" pitchFamily="2" charset="0"/>
          </a:endParaRPr>
        </a:p>
      </dgm:t>
    </dgm:pt>
    <dgm:pt modelId="{AC5D4B72-E025-4E32-B176-21BB4F69CF43}" type="parTrans" cxnId="{5DB0CD18-DCF7-4A5F-8B45-CF7EEDBDD823}">
      <dgm:prSet/>
      <dgm:spPr/>
      <dgm:t>
        <a:bodyPr/>
        <a:lstStyle/>
        <a:p>
          <a:endParaRPr lang="en-US"/>
        </a:p>
      </dgm:t>
    </dgm:pt>
    <dgm:pt modelId="{A0B04D42-475E-4317-A6DE-2EA8F5FF821B}" type="sibTrans" cxnId="{5DB0CD18-DCF7-4A5F-8B45-CF7EEDBDD823}">
      <dgm:prSet/>
      <dgm:spPr/>
      <dgm:t>
        <a:bodyPr/>
        <a:lstStyle/>
        <a:p>
          <a:endParaRPr lang="en-US"/>
        </a:p>
      </dgm:t>
    </dgm:pt>
    <dgm:pt modelId="{CA59FD3A-9C23-4D4E-AC65-A82C355A4A7C}">
      <dgm:prSet custT="1"/>
      <dgm:spPr>
        <a:solidFill>
          <a:schemeClr val="bg1"/>
        </a:solidFill>
      </dgm:spPr>
      <dgm:t>
        <a:bodyPr/>
        <a:lstStyle/>
        <a:p>
          <a:pPr marL="457200" indent="-457200">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dirty="0">
              <a:solidFill>
                <a:schemeClr val="accent3">
                  <a:lumMod val="75000"/>
                </a:schemeClr>
              </a:solidFill>
              <a:latin typeface="Congenial" panose="02000503040000020004" pitchFamily="2" charset="0"/>
            </a:rPr>
            <a:t>Look at ways to divide the work into smaller, less threatening tasks with shorter timeframes. </a:t>
          </a:r>
          <a:r>
            <a:rPr lang="en-US" sz="1400" i="1" dirty="0">
              <a:solidFill>
                <a:schemeClr val="accent3">
                  <a:lumMod val="75000"/>
                </a:schemeClr>
              </a:solidFill>
              <a:latin typeface="Congenial" panose="02000503040000020004" pitchFamily="2" charset="0"/>
            </a:rPr>
            <a:t>For example, subdivide the hospitality chair role into the events: winter, spring, and summer association meetings. </a:t>
          </a:r>
          <a:endParaRPr lang="en-US" sz="1400" dirty="0">
            <a:solidFill>
              <a:schemeClr val="accent3">
                <a:lumMod val="75000"/>
              </a:schemeClr>
            </a:solidFill>
            <a:latin typeface="Congenial" panose="02000503040000020004" pitchFamily="2" charset="0"/>
          </a:endParaRPr>
        </a:p>
      </dgm:t>
    </dgm:pt>
    <dgm:pt modelId="{1371C8E2-12EB-4D02-BCB3-F79D21148DF2}" type="parTrans" cxnId="{C6A358AD-3E5B-450E-A4B2-9B6A4CD2A272}">
      <dgm:prSet/>
      <dgm:spPr/>
      <dgm:t>
        <a:bodyPr/>
        <a:lstStyle/>
        <a:p>
          <a:endParaRPr lang="en-US"/>
        </a:p>
      </dgm:t>
    </dgm:pt>
    <dgm:pt modelId="{D76E12A7-96E1-46F2-BC47-A8B58354BA2D}" type="sibTrans" cxnId="{C6A358AD-3E5B-450E-A4B2-9B6A4CD2A272}">
      <dgm:prSet/>
      <dgm:spPr/>
      <dgm:t>
        <a:bodyPr/>
        <a:lstStyle/>
        <a:p>
          <a:endParaRPr lang="en-US"/>
        </a:p>
      </dgm:t>
    </dgm:pt>
    <dgm:pt modelId="{8FBD907F-095E-4234-99A1-E7F0B1609C83}">
      <dgm:prSet custT="1"/>
      <dgm:spPr>
        <a:solidFill>
          <a:schemeClr val="bg1"/>
        </a:solidFill>
      </dgm:spPr>
      <dgm:t>
        <a:bodyPr/>
        <a:lstStyle/>
        <a:p>
          <a:pPr marL="171450" indent="0"/>
          <a:endParaRPr lang="en-US" sz="1800" dirty="0">
            <a:latin typeface="Congenial" panose="02000503040000020004" pitchFamily="2" charset="0"/>
          </a:endParaRPr>
        </a:p>
      </dgm:t>
    </dgm:pt>
    <dgm:pt modelId="{A3A46317-A20C-47A5-B920-9AC9814ABF81}" type="parTrans" cxnId="{1E82E2BB-3740-4609-899D-B6B69965A2FF}">
      <dgm:prSet/>
      <dgm:spPr/>
      <dgm:t>
        <a:bodyPr/>
        <a:lstStyle/>
        <a:p>
          <a:endParaRPr lang="en-US"/>
        </a:p>
      </dgm:t>
    </dgm:pt>
    <dgm:pt modelId="{BD7CA6EF-465E-41D4-B7B3-101BE634A5C9}" type="sibTrans" cxnId="{1E82E2BB-3740-4609-899D-B6B69965A2FF}">
      <dgm:prSet/>
      <dgm:spPr/>
      <dgm:t>
        <a:bodyPr/>
        <a:lstStyle/>
        <a:p>
          <a:endParaRPr lang="en-US"/>
        </a:p>
      </dgm:t>
    </dgm:pt>
    <dgm:pt modelId="{BAFC778A-DCCA-42B7-BE53-299EFC081003}">
      <dgm:prSet custT="1"/>
      <dgm:spPr>
        <a:solidFill>
          <a:schemeClr val="bg1"/>
        </a:solidFill>
      </dgm:spPr>
      <dgm:t>
        <a:bodyPr/>
        <a:lstStyle/>
        <a:p>
          <a:pPr marL="171450" indent="0"/>
          <a:endParaRPr lang="en-US" sz="1800" dirty="0">
            <a:latin typeface="Congenial" panose="02000503040000020004" pitchFamily="2" charset="0"/>
          </a:endParaRPr>
        </a:p>
      </dgm:t>
    </dgm:pt>
    <dgm:pt modelId="{2AE50775-FB91-4CF0-B6A9-9BEB5F8E547F}" type="parTrans" cxnId="{C95290B6-F530-4D82-AE17-6DB6C4186207}">
      <dgm:prSet/>
      <dgm:spPr/>
      <dgm:t>
        <a:bodyPr/>
        <a:lstStyle/>
        <a:p>
          <a:endParaRPr lang="en-US"/>
        </a:p>
      </dgm:t>
    </dgm:pt>
    <dgm:pt modelId="{81942BD3-3331-483E-9399-8912D388B32C}" type="sibTrans" cxnId="{C95290B6-F530-4D82-AE17-6DB6C4186207}">
      <dgm:prSet/>
      <dgm:spPr/>
      <dgm:t>
        <a:bodyPr/>
        <a:lstStyle/>
        <a:p>
          <a:endParaRPr lang="en-US"/>
        </a:p>
      </dgm:t>
    </dgm:pt>
    <dgm:pt modelId="{AD01DD98-D35C-4AC0-9A3A-D168E0326DF3}">
      <dgm:prSet custT="1"/>
      <dgm:spPr>
        <a:solidFill>
          <a:schemeClr val="bg1"/>
        </a:solidFill>
      </dgm:spPr>
      <dgm:t>
        <a:bodyPr/>
        <a:lstStyle/>
        <a:p>
          <a:pPr marL="457200" indent="-457200">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endParaRPr lang="en-US" sz="1800" dirty="0">
            <a:solidFill>
              <a:schemeClr val="accent3">
                <a:lumMod val="75000"/>
              </a:schemeClr>
            </a:solidFill>
            <a:latin typeface="Congenial" panose="02000503040000020004" pitchFamily="2" charset="0"/>
          </a:endParaRPr>
        </a:p>
      </dgm:t>
    </dgm:pt>
    <dgm:pt modelId="{C5ABD1E6-E8F3-4498-8C71-96B9F228794E}" type="parTrans" cxnId="{96AC453E-3F96-4BD3-A199-4D81B3A6ED76}">
      <dgm:prSet/>
      <dgm:spPr/>
      <dgm:t>
        <a:bodyPr/>
        <a:lstStyle/>
        <a:p>
          <a:endParaRPr lang="en-US"/>
        </a:p>
      </dgm:t>
    </dgm:pt>
    <dgm:pt modelId="{1E4ECA2B-C612-4D91-8E0C-798F9D56D25C}" type="sibTrans" cxnId="{96AC453E-3F96-4BD3-A199-4D81B3A6ED76}">
      <dgm:prSet/>
      <dgm:spPr/>
      <dgm:t>
        <a:bodyPr/>
        <a:lstStyle/>
        <a:p>
          <a:endParaRPr lang="en-US"/>
        </a:p>
      </dgm:t>
    </dgm:pt>
    <dgm:pt modelId="{CE9C1B94-FC8B-42AF-94D2-65F0EDFDAFA1}">
      <dgm:prSet custT="1"/>
      <dgm:spPr>
        <a:solidFill>
          <a:schemeClr val="bg1"/>
        </a:solidFill>
      </dgm:spPr>
      <dgm:t>
        <a:bodyPr/>
        <a:lstStyle/>
        <a:p>
          <a:pPr marL="457200" indent="-457200">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dirty="0">
              <a:solidFill>
                <a:schemeClr val="accent3">
                  <a:lumMod val="75000"/>
                </a:schemeClr>
              </a:solidFill>
              <a:latin typeface="Congenial" panose="02000503040000020004" pitchFamily="2" charset="0"/>
            </a:rPr>
            <a:t>Ask your officers and school staff which tasks can be done at home by volunteers.</a:t>
          </a:r>
        </a:p>
      </dgm:t>
    </dgm:pt>
    <dgm:pt modelId="{4D9466C6-1F9D-454D-8677-F5C40DF01B67}" type="parTrans" cxnId="{BA8617FE-BAF2-4258-A055-B53B4D4DB480}">
      <dgm:prSet/>
      <dgm:spPr/>
      <dgm:t>
        <a:bodyPr/>
        <a:lstStyle/>
        <a:p>
          <a:endParaRPr lang="en-US"/>
        </a:p>
      </dgm:t>
    </dgm:pt>
    <dgm:pt modelId="{D112E328-055C-4082-8574-97C50578DCC6}" type="sibTrans" cxnId="{BA8617FE-BAF2-4258-A055-B53B4D4DB480}">
      <dgm:prSet/>
      <dgm:spPr/>
      <dgm:t>
        <a:bodyPr/>
        <a:lstStyle/>
        <a:p>
          <a:endParaRPr lang="en-US"/>
        </a:p>
      </dgm:t>
    </dgm:pt>
    <dgm:pt modelId="{B45D4618-FC76-469E-8316-120CF90222EC}">
      <dgm:prSet custT="1"/>
      <dgm:spPr>
        <a:solidFill>
          <a:schemeClr val="bg1"/>
        </a:solidFill>
      </dgm:spPr>
      <dgm:t>
        <a:bodyPr/>
        <a:lstStyle/>
        <a:p>
          <a:pPr marL="457200" indent="-457200">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endParaRPr lang="en-US" sz="1800" dirty="0">
            <a:solidFill>
              <a:schemeClr val="accent3">
                <a:lumMod val="75000"/>
              </a:schemeClr>
            </a:solidFill>
            <a:latin typeface="Congenial" panose="02000503040000020004" pitchFamily="2" charset="0"/>
          </a:endParaRPr>
        </a:p>
      </dgm:t>
    </dgm:pt>
    <dgm:pt modelId="{743B1247-BABC-44C2-94BC-3B9CAD99B295}" type="parTrans" cxnId="{A04EB9E9-0891-4449-A965-F9BA7FCB0204}">
      <dgm:prSet/>
      <dgm:spPr/>
      <dgm:t>
        <a:bodyPr/>
        <a:lstStyle/>
        <a:p>
          <a:endParaRPr lang="en-US"/>
        </a:p>
      </dgm:t>
    </dgm:pt>
    <dgm:pt modelId="{31805052-C625-4DAE-8404-03F3AD1A2D45}" type="sibTrans" cxnId="{A04EB9E9-0891-4449-A965-F9BA7FCB0204}">
      <dgm:prSet/>
      <dgm:spPr/>
      <dgm:t>
        <a:bodyPr/>
        <a:lstStyle/>
        <a:p>
          <a:endParaRPr lang="en-US"/>
        </a:p>
      </dgm:t>
    </dgm:pt>
    <dgm:pt modelId="{FEEE9A4F-3F81-4E19-922C-761E4E3A604C}">
      <dgm:prSet custT="1"/>
      <dgm:spPr>
        <a:solidFill>
          <a:schemeClr val="bg1"/>
        </a:solidFill>
      </dgm:spPr>
      <dgm:t>
        <a:bodyPr/>
        <a:lstStyle/>
        <a:p>
          <a:pPr marL="457200" indent="-457200">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dirty="0">
              <a:solidFill>
                <a:schemeClr val="accent3">
                  <a:lumMod val="75000"/>
                </a:schemeClr>
              </a:solidFill>
              <a:latin typeface="Congenial" panose="02000503040000020004" pitchFamily="2" charset="0"/>
            </a:rPr>
            <a:t>More members may be working from home, but don’t assume they have more time. After being home bound some are hesitant socially to step out.  </a:t>
          </a:r>
        </a:p>
      </dgm:t>
    </dgm:pt>
    <dgm:pt modelId="{8C61B92F-E715-420A-A54D-EB733C4679B7}" type="sibTrans" cxnId="{A3FBFB54-C4E2-4408-BDA0-9EC5AF186CE9}">
      <dgm:prSet/>
      <dgm:spPr/>
      <dgm:t>
        <a:bodyPr/>
        <a:lstStyle/>
        <a:p>
          <a:endParaRPr lang="en-US"/>
        </a:p>
      </dgm:t>
    </dgm:pt>
    <dgm:pt modelId="{240E28D1-B966-4DF3-9980-C954BFAE7041}" type="parTrans" cxnId="{A3FBFB54-C4E2-4408-BDA0-9EC5AF186CE9}">
      <dgm:prSet/>
      <dgm:spPr/>
      <dgm:t>
        <a:bodyPr/>
        <a:lstStyle/>
        <a:p>
          <a:endParaRPr lang="en-US"/>
        </a:p>
      </dgm:t>
    </dgm:pt>
    <dgm:pt modelId="{944D292A-E451-420E-AFD6-2E79419657E8}" type="pres">
      <dgm:prSet presAssocID="{B85DE893-E007-4AFD-8F7B-37643ED8E984}" presName="linear" presStyleCnt="0">
        <dgm:presLayoutVars>
          <dgm:animLvl val="lvl"/>
          <dgm:resizeHandles val="exact"/>
        </dgm:presLayoutVars>
      </dgm:prSet>
      <dgm:spPr/>
    </dgm:pt>
    <dgm:pt modelId="{47D5AE39-284C-48BB-ABCD-6324BA325087}" type="pres">
      <dgm:prSet presAssocID="{DE430F17-D8FA-4767-92BE-A0B9D7982AF9}" presName="parentText" presStyleLbl="node1" presStyleIdx="0" presStyleCnt="1" custScaleY="62735">
        <dgm:presLayoutVars>
          <dgm:chMax val="0"/>
          <dgm:bulletEnabled val="1"/>
        </dgm:presLayoutVars>
      </dgm:prSet>
      <dgm:spPr/>
    </dgm:pt>
    <dgm:pt modelId="{C1C557F7-D2D6-4BCB-AD2F-41DDB96EED31}" type="pres">
      <dgm:prSet presAssocID="{DE430F17-D8FA-4767-92BE-A0B9D7982AF9}" presName="childText" presStyleLbl="revTx" presStyleIdx="0" presStyleCnt="1" custScaleY="89384">
        <dgm:presLayoutVars>
          <dgm:bulletEnabled val="1"/>
        </dgm:presLayoutVars>
      </dgm:prSet>
      <dgm:spPr/>
    </dgm:pt>
  </dgm:ptLst>
  <dgm:cxnLst>
    <dgm:cxn modelId="{C8773C03-81BB-4160-B669-4C8F123DE9C6}" type="presOf" srcId="{FEEE9A4F-3F81-4E19-922C-761E4E3A604C}" destId="{C1C557F7-D2D6-4BCB-AD2F-41DDB96EED31}" srcOrd="0" destOrd="1" presId="urn:microsoft.com/office/officeart/2005/8/layout/vList2"/>
    <dgm:cxn modelId="{03774616-64D1-4531-87BD-22C7FB07CF17}" type="presOf" srcId="{AD01DD98-D35C-4AC0-9A3A-D168E0326DF3}" destId="{C1C557F7-D2D6-4BCB-AD2F-41DDB96EED31}" srcOrd="0" destOrd="4" presId="urn:microsoft.com/office/officeart/2005/8/layout/vList2"/>
    <dgm:cxn modelId="{5DB0CD18-DCF7-4A5F-8B45-CF7EEDBDD823}" srcId="{B85DE893-E007-4AFD-8F7B-37643ED8E984}" destId="{DE430F17-D8FA-4767-92BE-A0B9D7982AF9}" srcOrd="0" destOrd="0" parTransId="{AC5D4B72-E025-4E32-B176-21BB4F69CF43}" sibTransId="{A0B04D42-475E-4317-A6DE-2EA8F5FF821B}"/>
    <dgm:cxn modelId="{56510E1A-EDF8-47F1-B249-2AF3F3E75668}" type="presOf" srcId="{DE430F17-D8FA-4767-92BE-A0B9D7982AF9}" destId="{47D5AE39-284C-48BB-ABCD-6324BA325087}" srcOrd="0" destOrd="0" presId="urn:microsoft.com/office/officeart/2005/8/layout/vList2"/>
    <dgm:cxn modelId="{9BA72536-AC5F-44B2-88E0-EB88B6B73394}" type="presOf" srcId="{BAFC778A-DCCA-42B7-BE53-299EFC081003}" destId="{C1C557F7-D2D6-4BCB-AD2F-41DDB96EED31}" srcOrd="0" destOrd="6" presId="urn:microsoft.com/office/officeart/2005/8/layout/vList2"/>
    <dgm:cxn modelId="{96AC453E-3F96-4BD3-A199-4D81B3A6ED76}" srcId="{DE430F17-D8FA-4767-92BE-A0B9D7982AF9}" destId="{AD01DD98-D35C-4AC0-9A3A-D168E0326DF3}" srcOrd="4" destOrd="0" parTransId="{C5ABD1E6-E8F3-4498-8C71-96B9F228794E}" sibTransId="{1E4ECA2B-C612-4D91-8E0C-798F9D56D25C}"/>
    <dgm:cxn modelId="{87F2D35D-6BAF-48AB-A9CC-5FD9535F3F85}" type="presOf" srcId="{B45D4618-FC76-469E-8316-120CF90222EC}" destId="{C1C557F7-D2D6-4BCB-AD2F-41DDB96EED31}" srcOrd="0" destOrd="2" presId="urn:microsoft.com/office/officeart/2005/8/layout/vList2"/>
    <dgm:cxn modelId="{CA6BA761-DDB9-4826-AAD3-F90C59CB180A}" type="presOf" srcId="{8FBD907F-095E-4234-99A1-E7F0B1609C83}" destId="{C1C557F7-D2D6-4BCB-AD2F-41DDB96EED31}" srcOrd="0" destOrd="0" presId="urn:microsoft.com/office/officeart/2005/8/layout/vList2"/>
    <dgm:cxn modelId="{5F510E71-2880-44D9-9BC6-CF4396FB2097}" type="presOf" srcId="{CA59FD3A-9C23-4D4E-AC65-A82C355A4A7C}" destId="{C1C557F7-D2D6-4BCB-AD2F-41DDB96EED31}" srcOrd="0" destOrd="5" presId="urn:microsoft.com/office/officeart/2005/8/layout/vList2"/>
    <dgm:cxn modelId="{A3FBFB54-C4E2-4408-BDA0-9EC5AF186CE9}" srcId="{DE430F17-D8FA-4767-92BE-A0B9D7982AF9}" destId="{FEEE9A4F-3F81-4E19-922C-761E4E3A604C}" srcOrd="1" destOrd="0" parTransId="{240E28D1-B966-4DF3-9980-C954BFAE7041}" sibTransId="{8C61B92F-E715-420A-A54D-EB733C4679B7}"/>
    <dgm:cxn modelId="{C1D7B8A0-2745-4884-B619-C8374943D9A9}" type="presOf" srcId="{B85DE893-E007-4AFD-8F7B-37643ED8E984}" destId="{944D292A-E451-420E-AFD6-2E79419657E8}" srcOrd="0" destOrd="0" presId="urn:microsoft.com/office/officeart/2005/8/layout/vList2"/>
    <dgm:cxn modelId="{C6A358AD-3E5B-450E-A4B2-9B6A4CD2A272}" srcId="{DE430F17-D8FA-4767-92BE-A0B9D7982AF9}" destId="{CA59FD3A-9C23-4D4E-AC65-A82C355A4A7C}" srcOrd="5" destOrd="0" parTransId="{1371C8E2-12EB-4D02-BCB3-F79D21148DF2}" sibTransId="{D76E12A7-96E1-46F2-BC47-A8B58354BA2D}"/>
    <dgm:cxn modelId="{9D03D5B0-4CAF-4DD0-BC70-FBE6F3C1A8CE}" type="presOf" srcId="{CE9C1B94-FC8B-42AF-94D2-65F0EDFDAFA1}" destId="{C1C557F7-D2D6-4BCB-AD2F-41DDB96EED31}" srcOrd="0" destOrd="3" presId="urn:microsoft.com/office/officeart/2005/8/layout/vList2"/>
    <dgm:cxn modelId="{C95290B6-F530-4D82-AE17-6DB6C4186207}" srcId="{DE430F17-D8FA-4767-92BE-A0B9D7982AF9}" destId="{BAFC778A-DCCA-42B7-BE53-299EFC081003}" srcOrd="6" destOrd="0" parTransId="{2AE50775-FB91-4CF0-B6A9-9BEB5F8E547F}" sibTransId="{81942BD3-3331-483E-9399-8912D388B32C}"/>
    <dgm:cxn modelId="{1E82E2BB-3740-4609-899D-B6B69965A2FF}" srcId="{DE430F17-D8FA-4767-92BE-A0B9D7982AF9}" destId="{8FBD907F-095E-4234-99A1-E7F0B1609C83}" srcOrd="0" destOrd="0" parTransId="{A3A46317-A20C-47A5-B920-9AC9814ABF81}" sibTransId="{BD7CA6EF-465E-41D4-B7B3-101BE634A5C9}"/>
    <dgm:cxn modelId="{A04EB9E9-0891-4449-A965-F9BA7FCB0204}" srcId="{DE430F17-D8FA-4767-92BE-A0B9D7982AF9}" destId="{B45D4618-FC76-469E-8316-120CF90222EC}" srcOrd="2" destOrd="0" parTransId="{743B1247-BABC-44C2-94BC-3B9CAD99B295}" sibTransId="{31805052-C625-4DAE-8404-03F3AD1A2D45}"/>
    <dgm:cxn modelId="{BA8617FE-BAF2-4258-A055-B53B4D4DB480}" srcId="{DE430F17-D8FA-4767-92BE-A0B9D7982AF9}" destId="{CE9C1B94-FC8B-42AF-94D2-65F0EDFDAFA1}" srcOrd="3" destOrd="0" parTransId="{4D9466C6-1F9D-454D-8677-F5C40DF01B67}" sibTransId="{D112E328-055C-4082-8574-97C50578DCC6}"/>
    <dgm:cxn modelId="{AFA09EDC-BF72-4E0F-A98A-ECF4E7EED033}" type="presParOf" srcId="{944D292A-E451-420E-AFD6-2E79419657E8}" destId="{47D5AE39-284C-48BB-ABCD-6324BA325087}" srcOrd="0" destOrd="0" presId="urn:microsoft.com/office/officeart/2005/8/layout/vList2"/>
    <dgm:cxn modelId="{6EFD5D04-7A49-4E7D-8DF7-ED85C5BDAC46}" type="presParOf" srcId="{944D292A-E451-420E-AFD6-2E79419657E8}" destId="{C1C557F7-D2D6-4BCB-AD2F-41DDB96EED31}"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00102C-4809-4AD0-8F12-69F51A9F02E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A52A58-3DB6-4FBD-91B1-D6622FC62552}">
      <dgm:prSet custT="1"/>
      <dgm:spPr/>
      <dgm:t>
        <a:bodyPr/>
        <a:lstStyle/>
        <a:p>
          <a:r>
            <a:rPr lang="en-US" sz="2600" b="1" dirty="0">
              <a:latin typeface="Congenial" panose="02000503040000020004" pitchFamily="2" charset="0"/>
            </a:rPr>
            <a:t>Expand your reach through purposeful inclusion.</a:t>
          </a:r>
          <a:endParaRPr lang="en-US" sz="2600" dirty="0">
            <a:latin typeface="Congenial" panose="02000503040000020004" pitchFamily="2" charset="0"/>
          </a:endParaRPr>
        </a:p>
      </dgm:t>
    </dgm:pt>
    <dgm:pt modelId="{667A7CBA-C5B4-43F3-835E-4FA1AED9E218}" type="parTrans" cxnId="{6E1232E6-3933-4E85-8199-527738E7CB4D}">
      <dgm:prSet/>
      <dgm:spPr/>
      <dgm:t>
        <a:bodyPr/>
        <a:lstStyle/>
        <a:p>
          <a:endParaRPr lang="en-US"/>
        </a:p>
      </dgm:t>
    </dgm:pt>
    <dgm:pt modelId="{D701B396-0B75-4F75-AA8D-530E98FF02AA}" type="sibTrans" cxnId="{6E1232E6-3933-4E85-8199-527738E7CB4D}">
      <dgm:prSet/>
      <dgm:spPr/>
      <dgm:t>
        <a:bodyPr/>
        <a:lstStyle/>
        <a:p>
          <a:endParaRPr lang="en-US"/>
        </a:p>
      </dgm:t>
    </dgm:pt>
    <dgm:pt modelId="{1119ACC1-C8E4-4EB7-AC85-7492956EA278}">
      <dgm:prSet custT="1"/>
      <dgm:spPr/>
      <dgm:t>
        <a:bodyPr/>
        <a:lstStyle/>
        <a:p>
          <a:pPr>
            <a:buFont typeface="Courier New" panose="02070309020205020404" pitchFamily="49" charset="0"/>
            <a:buChar char="o"/>
          </a:pPr>
          <a:r>
            <a:rPr lang="en-US" sz="1800" dirty="0">
              <a:solidFill>
                <a:schemeClr val="tx2"/>
              </a:solidFill>
              <a:latin typeface="Congenial" panose="02000503040000020004" pitchFamily="2" charset="0"/>
            </a:rPr>
            <a:t>Does your PTA embrace individuals included in your school community? </a:t>
          </a:r>
        </a:p>
      </dgm:t>
    </dgm:pt>
    <dgm:pt modelId="{C6D0D7C4-33B3-4228-83CA-5D1295EABC69}" type="parTrans" cxnId="{E4A73F66-5902-4ECB-AED3-FE097F48373A}">
      <dgm:prSet/>
      <dgm:spPr/>
      <dgm:t>
        <a:bodyPr/>
        <a:lstStyle/>
        <a:p>
          <a:endParaRPr lang="en-US"/>
        </a:p>
      </dgm:t>
    </dgm:pt>
    <dgm:pt modelId="{FA65F36D-622E-4421-82EF-62854CCABDE7}" type="sibTrans" cxnId="{E4A73F66-5902-4ECB-AED3-FE097F48373A}">
      <dgm:prSet/>
      <dgm:spPr/>
      <dgm:t>
        <a:bodyPr/>
        <a:lstStyle/>
        <a:p>
          <a:endParaRPr lang="en-US"/>
        </a:p>
      </dgm:t>
    </dgm:pt>
    <dgm:pt modelId="{415B351D-9CC6-4467-AF0D-6114B6CBE50A}">
      <dgm:prSet custT="1"/>
      <dgm:spPr/>
      <dgm:t>
        <a:bodyPr/>
        <a:lstStyle/>
        <a:p>
          <a:pPr>
            <a:buFont typeface="Courier New" panose="02070309020205020404" pitchFamily="49" charset="0"/>
            <a:buChar char="o"/>
          </a:pPr>
          <a:r>
            <a:rPr lang="en-US" sz="1800" dirty="0">
              <a:solidFill>
                <a:schemeClr val="tx2"/>
              </a:solidFill>
              <a:latin typeface="Congenial" panose="02000503040000020004" pitchFamily="2" charset="0"/>
            </a:rPr>
            <a:t>If families at your school speak many languages, seek volunteers who will help engage those families. </a:t>
          </a:r>
        </a:p>
      </dgm:t>
    </dgm:pt>
    <dgm:pt modelId="{6CA91C88-6FF3-4371-86CF-6CD401321BB3}" type="parTrans" cxnId="{0FD25F60-2F95-420E-B1DC-65AC22A4DB4A}">
      <dgm:prSet/>
      <dgm:spPr/>
      <dgm:t>
        <a:bodyPr/>
        <a:lstStyle/>
        <a:p>
          <a:endParaRPr lang="en-US"/>
        </a:p>
      </dgm:t>
    </dgm:pt>
    <dgm:pt modelId="{9F797044-C485-4F8C-AF3A-50BDB6DEAD82}" type="sibTrans" cxnId="{0FD25F60-2F95-420E-B1DC-65AC22A4DB4A}">
      <dgm:prSet/>
      <dgm:spPr/>
      <dgm:t>
        <a:bodyPr/>
        <a:lstStyle/>
        <a:p>
          <a:endParaRPr lang="en-US"/>
        </a:p>
      </dgm:t>
    </dgm:pt>
    <dgm:pt modelId="{17961AB0-6886-4B48-9629-A5100D310AFB}">
      <dgm:prSet custT="1"/>
      <dgm:spPr/>
      <dgm:t>
        <a:bodyPr/>
        <a:lstStyle/>
        <a:p>
          <a:pPr>
            <a:buFont typeface="Courier New" panose="02070309020205020404" pitchFamily="49" charset="0"/>
            <a:buChar char="o"/>
          </a:pPr>
          <a:r>
            <a:rPr lang="en-US" sz="1800" dirty="0">
              <a:solidFill>
                <a:schemeClr val="tx2"/>
              </a:solidFill>
              <a:latin typeface="Congenial" panose="02000503040000020004" pitchFamily="2" charset="0"/>
            </a:rPr>
            <a:t>Parents of students with special needs or caring for other family members often feel left out when they cannot leave them at home.</a:t>
          </a:r>
        </a:p>
      </dgm:t>
    </dgm:pt>
    <dgm:pt modelId="{A3B5B15E-5BFF-4E4E-AE28-AF98660A03A3}" type="parTrans" cxnId="{27D66AB3-704F-4CF4-BF41-0129AC05BA08}">
      <dgm:prSet/>
      <dgm:spPr/>
      <dgm:t>
        <a:bodyPr/>
        <a:lstStyle/>
        <a:p>
          <a:endParaRPr lang="en-US"/>
        </a:p>
      </dgm:t>
    </dgm:pt>
    <dgm:pt modelId="{2DA26E51-445F-418F-B2B0-73F890BFB9A9}" type="sibTrans" cxnId="{27D66AB3-704F-4CF4-BF41-0129AC05BA08}">
      <dgm:prSet/>
      <dgm:spPr/>
      <dgm:t>
        <a:bodyPr/>
        <a:lstStyle/>
        <a:p>
          <a:endParaRPr lang="en-US"/>
        </a:p>
      </dgm:t>
    </dgm:pt>
    <dgm:pt modelId="{F645350E-D6D7-452A-86E5-8D3BEE98ED16}">
      <dgm:prSet custT="1"/>
      <dgm:spPr/>
      <dgm:t>
        <a:bodyPr/>
        <a:lstStyle/>
        <a:p>
          <a:pPr>
            <a:buFont typeface="Courier New" panose="02070309020205020404" pitchFamily="49" charset="0"/>
            <a:buChar char="o"/>
          </a:pPr>
          <a:r>
            <a:rPr lang="en-US" sz="1800" dirty="0">
              <a:solidFill>
                <a:schemeClr val="tx2"/>
              </a:solidFill>
              <a:latin typeface="Congenial" panose="02000503040000020004" pitchFamily="2" charset="0"/>
            </a:rPr>
            <a:t>Don’t forget students have great talent and energy. Middle school and High school students can be PTA members and they can be volunteers as well. They can get a lot out of that involvement.</a:t>
          </a:r>
        </a:p>
      </dgm:t>
    </dgm:pt>
    <dgm:pt modelId="{8D33FCDE-CB1B-4B5E-832F-A3DABF8D7047}" type="parTrans" cxnId="{1521D4D7-D48A-4659-B825-4053605CB8F6}">
      <dgm:prSet/>
      <dgm:spPr/>
      <dgm:t>
        <a:bodyPr/>
        <a:lstStyle/>
        <a:p>
          <a:endParaRPr lang="en-US"/>
        </a:p>
      </dgm:t>
    </dgm:pt>
    <dgm:pt modelId="{09A8A78C-6F3E-4989-84FA-AA8A4F8A2959}" type="sibTrans" cxnId="{1521D4D7-D48A-4659-B825-4053605CB8F6}">
      <dgm:prSet/>
      <dgm:spPr/>
      <dgm:t>
        <a:bodyPr/>
        <a:lstStyle/>
        <a:p>
          <a:endParaRPr lang="en-US"/>
        </a:p>
      </dgm:t>
    </dgm:pt>
    <dgm:pt modelId="{3054D9D5-C2E8-4904-9A25-83F5F5BFDB5C}">
      <dgm:prSet custT="1"/>
      <dgm:spPr/>
      <dgm:t>
        <a:bodyPr/>
        <a:lstStyle/>
        <a:p>
          <a:pPr>
            <a:buFont typeface="Courier New" panose="02070309020205020404" pitchFamily="49" charset="0"/>
            <a:buChar char="o"/>
          </a:pPr>
          <a:endParaRPr lang="en-US" sz="1800">
            <a:solidFill>
              <a:schemeClr val="tx2"/>
            </a:solidFill>
            <a:latin typeface="Congenial" panose="02000503040000020004" pitchFamily="2" charset="0"/>
          </a:endParaRPr>
        </a:p>
      </dgm:t>
    </dgm:pt>
    <dgm:pt modelId="{89879C83-23EA-4AA6-BC81-C60377126F17}" type="parTrans" cxnId="{8897FB13-6282-41F1-8D7E-21D05DA5F48A}">
      <dgm:prSet/>
      <dgm:spPr/>
      <dgm:t>
        <a:bodyPr/>
        <a:lstStyle/>
        <a:p>
          <a:endParaRPr lang="en-US"/>
        </a:p>
      </dgm:t>
    </dgm:pt>
    <dgm:pt modelId="{9AE965C6-43D0-4FDD-8114-9C93EFE41DA4}" type="sibTrans" cxnId="{8897FB13-6282-41F1-8D7E-21D05DA5F48A}">
      <dgm:prSet/>
      <dgm:spPr/>
      <dgm:t>
        <a:bodyPr/>
        <a:lstStyle/>
        <a:p>
          <a:endParaRPr lang="en-US"/>
        </a:p>
      </dgm:t>
    </dgm:pt>
    <dgm:pt modelId="{396653C7-FB05-4BEF-9837-BE49516BAF77}">
      <dgm:prSet custT="1"/>
      <dgm:spPr/>
      <dgm:t>
        <a:bodyPr/>
        <a:lstStyle/>
        <a:p>
          <a:pPr>
            <a:buFont typeface="Courier New" panose="02070309020205020404" pitchFamily="49" charset="0"/>
            <a:buChar char="o"/>
          </a:pPr>
          <a:endParaRPr lang="en-US" sz="1800" dirty="0">
            <a:solidFill>
              <a:schemeClr val="tx2"/>
            </a:solidFill>
            <a:latin typeface="Congenial" panose="02000503040000020004" pitchFamily="2" charset="0"/>
          </a:endParaRPr>
        </a:p>
      </dgm:t>
    </dgm:pt>
    <dgm:pt modelId="{FECAD8D5-D3C6-4E67-A700-1C4B55F6B98C}" type="parTrans" cxnId="{DC8BC543-3531-412B-961A-31DE0F633BA4}">
      <dgm:prSet/>
      <dgm:spPr/>
      <dgm:t>
        <a:bodyPr/>
        <a:lstStyle/>
        <a:p>
          <a:endParaRPr lang="en-US"/>
        </a:p>
      </dgm:t>
    </dgm:pt>
    <dgm:pt modelId="{C700A1EB-84D4-44AD-B50E-AD6875A21149}" type="sibTrans" cxnId="{DC8BC543-3531-412B-961A-31DE0F633BA4}">
      <dgm:prSet/>
      <dgm:spPr/>
      <dgm:t>
        <a:bodyPr/>
        <a:lstStyle/>
        <a:p>
          <a:endParaRPr lang="en-US"/>
        </a:p>
      </dgm:t>
    </dgm:pt>
    <dgm:pt modelId="{0D0654D6-9905-420E-9DFF-1CD616D4DDE5}">
      <dgm:prSet custT="1"/>
      <dgm:spPr/>
      <dgm:t>
        <a:bodyPr/>
        <a:lstStyle/>
        <a:p>
          <a:pPr>
            <a:buFont typeface="Courier New" panose="02070309020205020404" pitchFamily="49" charset="0"/>
            <a:buChar char="o"/>
          </a:pPr>
          <a:endParaRPr lang="en-US" sz="1800" dirty="0">
            <a:solidFill>
              <a:schemeClr val="tx2"/>
            </a:solidFill>
            <a:latin typeface="Congenial" panose="02000503040000020004" pitchFamily="2" charset="0"/>
          </a:endParaRPr>
        </a:p>
      </dgm:t>
    </dgm:pt>
    <dgm:pt modelId="{992B1CDE-C3A4-490C-AC4F-614612D6211F}" type="parTrans" cxnId="{925C6D4E-50AD-45AF-8420-66ECFCE7C3CB}">
      <dgm:prSet/>
      <dgm:spPr/>
      <dgm:t>
        <a:bodyPr/>
        <a:lstStyle/>
        <a:p>
          <a:endParaRPr lang="en-US"/>
        </a:p>
      </dgm:t>
    </dgm:pt>
    <dgm:pt modelId="{DF2AF24B-BCFD-459F-A6C8-B30AE5885F6A}" type="sibTrans" cxnId="{925C6D4E-50AD-45AF-8420-66ECFCE7C3CB}">
      <dgm:prSet/>
      <dgm:spPr/>
      <dgm:t>
        <a:bodyPr/>
        <a:lstStyle/>
        <a:p>
          <a:endParaRPr lang="en-US"/>
        </a:p>
      </dgm:t>
    </dgm:pt>
    <dgm:pt modelId="{72DB2C18-6656-4B5D-8A42-64D984848859}">
      <dgm:prSet custT="1"/>
      <dgm:spPr/>
      <dgm:t>
        <a:bodyPr/>
        <a:lstStyle/>
        <a:p>
          <a:pPr>
            <a:buFont typeface="Courier New" panose="02070309020205020404" pitchFamily="49" charset="0"/>
            <a:buChar char="o"/>
          </a:pPr>
          <a:endParaRPr lang="en-US" sz="1800" dirty="0">
            <a:solidFill>
              <a:schemeClr val="tx2"/>
            </a:solidFill>
            <a:latin typeface="Congenial" panose="02000503040000020004" pitchFamily="2" charset="0"/>
          </a:endParaRPr>
        </a:p>
      </dgm:t>
    </dgm:pt>
    <dgm:pt modelId="{D073EF6C-A935-44B2-B6D3-467D04C1C363}" type="parTrans" cxnId="{8ABA917E-3B9A-4E5F-B0BB-B10AA170FB1A}">
      <dgm:prSet/>
      <dgm:spPr/>
      <dgm:t>
        <a:bodyPr/>
        <a:lstStyle/>
        <a:p>
          <a:endParaRPr lang="en-US"/>
        </a:p>
      </dgm:t>
    </dgm:pt>
    <dgm:pt modelId="{CD265079-5C7F-4E76-81C7-75DAC3A426F8}" type="sibTrans" cxnId="{8ABA917E-3B9A-4E5F-B0BB-B10AA170FB1A}">
      <dgm:prSet/>
      <dgm:spPr/>
      <dgm:t>
        <a:bodyPr/>
        <a:lstStyle/>
        <a:p>
          <a:endParaRPr lang="en-US"/>
        </a:p>
      </dgm:t>
    </dgm:pt>
    <dgm:pt modelId="{6201A95F-3BC7-4711-8EC4-23AD754435B9}" type="pres">
      <dgm:prSet presAssocID="{DF00102C-4809-4AD0-8F12-69F51A9F02E7}" presName="linear" presStyleCnt="0">
        <dgm:presLayoutVars>
          <dgm:animLvl val="lvl"/>
          <dgm:resizeHandles val="exact"/>
        </dgm:presLayoutVars>
      </dgm:prSet>
      <dgm:spPr/>
    </dgm:pt>
    <dgm:pt modelId="{B8F52437-CE01-4192-999B-9B448512F15B}" type="pres">
      <dgm:prSet presAssocID="{97A52A58-3DB6-4FBD-91B1-D6622FC62552}" presName="parentText" presStyleLbl="node1" presStyleIdx="0" presStyleCnt="1">
        <dgm:presLayoutVars>
          <dgm:chMax val="0"/>
          <dgm:bulletEnabled val="1"/>
        </dgm:presLayoutVars>
      </dgm:prSet>
      <dgm:spPr/>
    </dgm:pt>
    <dgm:pt modelId="{599CF7D6-994B-4E33-857F-D1BCFAF83365}" type="pres">
      <dgm:prSet presAssocID="{97A52A58-3DB6-4FBD-91B1-D6622FC62552}" presName="childText" presStyleLbl="revTx" presStyleIdx="0" presStyleCnt="1">
        <dgm:presLayoutVars>
          <dgm:bulletEnabled val="1"/>
        </dgm:presLayoutVars>
      </dgm:prSet>
      <dgm:spPr/>
    </dgm:pt>
  </dgm:ptLst>
  <dgm:cxnLst>
    <dgm:cxn modelId="{8897FB13-6282-41F1-8D7E-21D05DA5F48A}" srcId="{97A52A58-3DB6-4FBD-91B1-D6622FC62552}" destId="{3054D9D5-C2E8-4904-9A25-83F5F5BFDB5C}" srcOrd="0" destOrd="0" parTransId="{89879C83-23EA-4AA6-BC81-C60377126F17}" sibTransId="{9AE965C6-43D0-4FDD-8114-9C93EFE41DA4}"/>
    <dgm:cxn modelId="{EA484D1E-D83C-442E-AC52-4E5DF0932D35}" type="presOf" srcId="{17961AB0-6886-4B48-9629-A5100D310AFB}" destId="{599CF7D6-994B-4E33-857F-D1BCFAF83365}" srcOrd="0" destOrd="5" presId="urn:microsoft.com/office/officeart/2005/8/layout/vList2"/>
    <dgm:cxn modelId="{AFDC495C-38E9-4A02-A7D0-5C63E4FC7A58}" type="presOf" srcId="{0D0654D6-9905-420E-9DFF-1CD616D4DDE5}" destId="{599CF7D6-994B-4E33-857F-D1BCFAF83365}" srcOrd="0" destOrd="4" presId="urn:microsoft.com/office/officeart/2005/8/layout/vList2"/>
    <dgm:cxn modelId="{1B6A4B5C-6745-4C6F-817F-CF65D253E863}" type="presOf" srcId="{396653C7-FB05-4BEF-9837-BE49516BAF77}" destId="{599CF7D6-994B-4E33-857F-D1BCFAF83365}" srcOrd="0" destOrd="2" presId="urn:microsoft.com/office/officeart/2005/8/layout/vList2"/>
    <dgm:cxn modelId="{0FD25F60-2F95-420E-B1DC-65AC22A4DB4A}" srcId="{97A52A58-3DB6-4FBD-91B1-D6622FC62552}" destId="{415B351D-9CC6-4467-AF0D-6114B6CBE50A}" srcOrd="3" destOrd="0" parTransId="{6CA91C88-6FF3-4371-86CF-6CD401321BB3}" sibTransId="{9F797044-C485-4F8C-AF3A-50BDB6DEAD82}"/>
    <dgm:cxn modelId="{DC8BC543-3531-412B-961A-31DE0F633BA4}" srcId="{97A52A58-3DB6-4FBD-91B1-D6622FC62552}" destId="{396653C7-FB05-4BEF-9837-BE49516BAF77}" srcOrd="2" destOrd="0" parTransId="{FECAD8D5-D3C6-4E67-A700-1C4B55F6B98C}" sibTransId="{C700A1EB-84D4-44AD-B50E-AD6875A21149}"/>
    <dgm:cxn modelId="{E4A73F66-5902-4ECB-AED3-FE097F48373A}" srcId="{97A52A58-3DB6-4FBD-91B1-D6622FC62552}" destId="{1119ACC1-C8E4-4EB7-AC85-7492956EA278}" srcOrd="1" destOrd="0" parTransId="{C6D0D7C4-33B3-4228-83CA-5D1295EABC69}" sibTransId="{FA65F36D-622E-4421-82EF-62854CCABDE7}"/>
    <dgm:cxn modelId="{925C6D4E-50AD-45AF-8420-66ECFCE7C3CB}" srcId="{97A52A58-3DB6-4FBD-91B1-D6622FC62552}" destId="{0D0654D6-9905-420E-9DFF-1CD616D4DDE5}" srcOrd="4" destOrd="0" parTransId="{992B1CDE-C3A4-490C-AC4F-614612D6211F}" sibTransId="{DF2AF24B-BCFD-459F-A6C8-B30AE5885F6A}"/>
    <dgm:cxn modelId="{8ABA917E-3B9A-4E5F-B0BB-B10AA170FB1A}" srcId="{97A52A58-3DB6-4FBD-91B1-D6622FC62552}" destId="{72DB2C18-6656-4B5D-8A42-64D984848859}" srcOrd="6" destOrd="0" parTransId="{D073EF6C-A935-44B2-B6D3-467D04C1C363}" sibTransId="{CD265079-5C7F-4E76-81C7-75DAC3A426F8}"/>
    <dgm:cxn modelId="{58440C96-7FF5-4FD2-B57E-2A5944626957}" type="presOf" srcId="{F645350E-D6D7-452A-86E5-8D3BEE98ED16}" destId="{599CF7D6-994B-4E33-857F-D1BCFAF83365}" srcOrd="0" destOrd="7" presId="urn:microsoft.com/office/officeart/2005/8/layout/vList2"/>
    <dgm:cxn modelId="{1AF1E89C-4729-4AA9-B9A7-36956147DDD8}" type="presOf" srcId="{DF00102C-4809-4AD0-8F12-69F51A9F02E7}" destId="{6201A95F-3BC7-4711-8EC4-23AD754435B9}" srcOrd="0" destOrd="0" presId="urn:microsoft.com/office/officeart/2005/8/layout/vList2"/>
    <dgm:cxn modelId="{910C28A9-6CC4-473B-B508-531FA5762E1E}" type="presOf" srcId="{415B351D-9CC6-4467-AF0D-6114B6CBE50A}" destId="{599CF7D6-994B-4E33-857F-D1BCFAF83365}" srcOrd="0" destOrd="3" presId="urn:microsoft.com/office/officeart/2005/8/layout/vList2"/>
    <dgm:cxn modelId="{27D66AB3-704F-4CF4-BF41-0129AC05BA08}" srcId="{97A52A58-3DB6-4FBD-91B1-D6622FC62552}" destId="{17961AB0-6886-4B48-9629-A5100D310AFB}" srcOrd="5" destOrd="0" parTransId="{A3B5B15E-5BFF-4E4E-AE28-AF98660A03A3}" sibTransId="{2DA26E51-445F-418F-B2B0-73F890BFB9A9}"/>
    <dgm:cxn modelId="{6B5ACEB7-6974-4907-8A0A-CA5D83BA2274}" type="presOf" srcId="{3054D9D5-C2E8-4904-9A25-83F5F5BFDB5C}" destId="{599CF7D6-994B-4E33-857F-D1BCFAF83365}" srcOrd="0" destOrd="0" presId="urn:microsoft.com/office/officeart/2005/8/layout/vList2"/>
    <dgm:cxn modelId="{B38CDBB7-73BA-4FE7-9DFB-E6419F635BCF}" type="presOf" srcId="{97A52A58-3DB6-4FBD-91B1-D6622FC62552}" destId="{B8F52437-CE01-4192-999B-9B448512F15B}" srcOrd="0" destOrd="0" presId="urn:microsoft.com/office/officeart/2005/8/layout/vList2"/>
    <dgm:cxn modelId="{8D1616C7-7295-4279-8725-388B4E1B4254}" type="presOf" srcId="{1119ACC1-C8E4-4EB7-AC85-7492956EA278}" destId="{599CF7D6-994B-4E33-857F-D1BCFAF83365}" srcOrd="0" destOrd="1" presId="urn:microsoft.com/office/officeart/2005/8/layout/vList2"/>
    <dgm:cxn modelId="{1521D4D7-D48A-4659-B825-4053605CB8F6}" srcId="{97A52A58-3DB6-4FBD-91B1-D6622FC62552}" destId="{F645350E-D6D7-452A-86E5-8D3BEE98ED16}" srcOrd="7" destOrd="0" parTransId="{8D33FCDE-CB1B-4B5E-832F-A3DABF8D7047}" sibTransId="{09A8A78C-6F3E-4989-84FA-AA8A4F8A2959}"/>
    <dgm:cxn modelId="{6E1232E6-3933-4E85-8199-527738E7CB4D}" srcId="{DF00102C-4809-4AD0-8F12-69F51A9F02E7}" destId="{97A52A58-3DB6-4FBD-91B1-D6622FC62552}" srcOrd="0" destOrd="0" parTransId="{667A7CBA-C5B4-43F3-835E-4FA1AED9E218}" sibTransId="{D701B396-0B75-4F75-AA8D-530E98FF02AA}"/>
    <dgm:cxn modelId="{9E8D95FC-E36C-42BE-AECD-DDAB01B70421}" type="presOf" srcId="{72DB2C18-6656-4B5D-8A42-64D984848859}" destId="{599CF7D6-994B-4E33-857F-D1BCFAF83365}" srcOrd="0" destOrd="6" presId="urn:microsoft.com/office/officeart/2005/8/layout/vList2"/>
    <dgm:cxn modelId="{763356D4-70D4-4974-ACE5-AF1ECFDABB09}" type="presParOf" srcId="{6201A95F-3BC7-4711-8EC4-23AD754435B9}" destId="{B8F52437-CE01-4192-999B-9B448512F15B}" srcOrd="0" destOrd="0" presId="urn:microsoft.com/office/officeart/2005/8/layout/vList2"/>
    <dgm:cxn modelId="{347376F5-249F-4F48-BB40-7FF3FEB6E65D}" type="presParOf" srcId="{6201A95F-3BC7-4711-8EC4-23AD754435B9}" destId="{599CF7D6-994B-4E33-857F-D1BCFAF8336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76904-3239-474A-9FD7-983D41DFC1FB}">
      <dsp:nvSpPr>
        <dsp:cNvPr id="0" name=""/>
        <dsp:cNvSpPr/>
      </dsp:nvSpPr>
      <dsp:spPr>
        <a:xfrm>
          <a:off x="0" y="796"/>
          <a:ext cx="79248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5485F-CE1E-4A55-81C6-E0FEAC04477C}">
      <dsp:nvSpPr>
        <dsp:cNvPr id="0" name=""/>
        <dsp:cNvSpPr/>
      </dsp:nvSpPr>
      <dsp:spPr>
        <a:xfrm>
          <a:off x="0" y="796"/>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PTA Development Days</a:t>
          </a:r>
        </a:p>
      </dsp:txBody>
      <dsp:txXfrm>
        <a:off x="0" y="796"/>
        <a:ext cx="7924800" cy="543207"/>
      </dsp:txXfrm>
    </dsp:sp>
    <dsp:sp modelId="{2C31F680-F74A-449F-8865-CA54196E892F}">
      <dsp:nvSpPr>
        <dsp:cNvPr id="0" name=""/>
        <dsp:cNvSpPr/>
      </dsp:nvSpPr>
      <dsp:spPr>
        <a:xfrm>
          <a:off x="0" y="544004"/>
          <a:ext cx="79248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AB2D15-998C-445C-8F69-27A7763E1EDA}">
      <dsp:nvSpPr>
        <dsp:cNvPr id="0" name=""/>
        <dsp:cNvSpPr/>
      </dsp:nvSpPr>
      <dsp:spPr>
        <a:xfrm>
          <a:off x="0" y="544004"/>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kern="1200" dirty="0">
              <a:latin typeface="Arial" panose="020B0604020202020204" pitchFamily="34" charset="0"/>
              <a:cs typeface="Arial" panose="020B0604020202020204" pitchFamily="34" charset="0"/>
            </a:rPr>
            <a:t>Workshop</a:t>
          </a:r>
        </a:p>
      </dsp:txBody>
      <dsp:txXfrm>
        <a:off x="0" y="544004"/>
        <a:ext cx="7924800" cy="543207"/>
      </dsp:txXfrm>
    </dsp:sp>
    <dsp:sp modelId="{47F15DB5-15E1-4F88-9427-EADDC4372EB8}">
      <dsp:nvSpPr>
        <dsp:cNvPr id="0" name=""/>
        <dsp:cNvSpPr/>
      </dsp:nvSpPr>
      <dsp:spPr>
        <a:xfrm>
          <a:off x="0" y="1087211"/>
          <a:ext cx="79248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89B55-2184-4B17-AEBD-0ADE2B72499C}">
      <dsp:nvSpPr>
        <dsp:cNvPr id="0" name=""/>
        <dsp:cNvSpPr/>
      </dsp:nvSpPr>
      <dsp:spPr>
        <a:xfrm>
          <a:off x="0" y="1087211"/>
          <a:ext cx="7924800" cy="543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effectLst>
                <a:glow rad="228600">
                  <a:schemeClr val="accent1">
                    <a:satMod val="175000"/>
                    <a:alpha val="40000"/>
                  </a:schemeClr>
                </a:glow>
              </a:effectLst>
              <a:latin typeface="Baguet Script" panose="00000500000000000000" pitchFamily="2" charset="0"/>
            </a:rPr>
            <a:t>Developing Your Leaders</a:t>
          </a:r>
          <a:endParaRPr lang="en-US" sz="3600" kern="1200" dirty="0">
            <a:solidFill>
              <a:schemeClr val="tx1"/>
            </a:solidFill>
            <a:effectLst>
              <a:glow rad="228600">
                <a:schemeClr val="accent1">
                  <a:satMod val="175000"/>
                  <a:alpha val="40000"/>
                </a:schemeClr>
              </a:glow>
            </a:effectLst>
          </a:endParaRPr>
        </a:p>
      </dsp:txBody>
      <dsp:txXfrm>
        <a:off x="0" y="1087211"/>
        <a:ext cx="7924800" cy="543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8CEE7-31C6-4FE7-96F0-F9032FA7029A}">
      <dsp:nvSpPr>
        <dsp:cNvPr id="0" name=""/>
        <dsp:cNvSpPr/>
      </dsp:nvSpPr>
      <dsp:spPr>
        <a:xfrm>
          <a:off x="0" y="604895"/>
          <a:ext cx="8258716" cy="1216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Congenial" panose="02000503040000020004" pitchFamily="2" charset="0"/>
            </a:rPr>
            <a:t>Be a Servant Leader</a:t>
          </a:r>
          <a:endParaRPr lang="en-US" sz="2600" kern="1200" dirty="0">
            <a:latin typeface="Congenial" panose="02000503040000020004" pitchFamily="2" charset="0"/>
          </a:endParaRPr>
        </a:p>
      </dsp:txBody>
      <dsp:txXfrm>
        <a:off x="59399" y="664294"/>
        <a:ext cx="8139918" cy="1098002"/>
      </dsp:txXfrm>
    </dsp:sp>
    <dsp:sp modelId="{FC58837E-F9F0-4A8C-A262-32DA8A353C6A}">
      <dsp:nvSpPr>
        <dsp:cNvPr id="0" name=""/>
        <dsp:cNvSpPr/>
      </dsp:nvSpPr>
      <dsp:spPr>
        <a:xfrm>
          <a:off x="0" y="1821695"/>
          <a:ext cx="8258716" cy="255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214"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latin typeface="Congenial" panose="02000503040000020004" pitchFamily="2" charset="0"/>
          </a:endParaRPr>
        </a:p>
        <a:p>
          <a:pPr marL="171450" lvl="1" indent="-171450" algn="l" defTabSz="800100">
            <a:lnSpc>
              <a:spcPct val="90000"/>
            </a:lnSpc>
            <a:spcBef>
              <a:spcPct val="0"/>
            </a:spcBef>
            <a:spcAft>
              <a:spcPct val="20000"/>
            </a:spcAft>
            <a:buFont typeface="Courier New" panose="02070309020205020404" pitchFamily="49" charset="0"/>
            <a:buChar char="o"/>
          </a:pPr>
          <a:r>
            <a:rPr lang="en-US" sz="1800" kern="1200" dirty="0">
              <a:latin typeface="Congenial" panose="02000503040000020004" pitchFamily="2" charset="0"/>
            </a:rPr>
            <a:t>Servant leadership is the idea that you lead by serving others. This approach works especially well in organizations like PTA, where your team is made up of volunteers. </a:t>
          </a:r>
        </a:p>
        <a:p>
          <a:pPr marL="171450" lvl="1" indent="-171450" algn="l" defTabSz="800100">
            <a:lnSpc>
              <a:spcPct val="90000"/>
            </a:lnSpc>
            <a:spcBef>
              <a:spcPct val="0"/>
            </a:spcBef>
            <a:spcAft>
              <a:spcPct val="20000"/>
            </a:spcAft>
            <a:buFont typeface="Courier New" panose="02070309020205020404" pitchFamily="49" charset="0"/>
            <a:buChar char="o"/>
          </a:pPr>
          <a:endParaRPr lang="en-US" sz="1800" kern="1200" dirty="0">
            <a:latin typeface="Congenial" panose="02000503040000020004" pitchFamily="2" charset="0"/>
          </a:endParaRPr>
        </a:p>
        <a:p>
          <a:pPr marL="171450" lvl="1" indent="-171450" algn="l" defTabSz="800100">
            <a:lnSpc>
              <a:spcPct val="90000"/>
            </a:lnSpc>
            <a:spcBef>
              <a:spcPct val="0"/>
            </a:spcBef>
            <a:spcAft>
              <a:spcPct val="20000"/>
            </a:spcAft>
            <a:buFont typeface="Courier New" panose="02070309020205020404" pitchFamily="49" charset="0"/>
            <a:buChar char="o"/>
          </a:pPr>
          <a:r>
            <a:rPr lang="en-US" sz="1800" kern="1200" dirty="0">
              <a:latin typeface="Congenial" panose="02000503040000020004" pitchFamily="2" charset="0"/>
            </a:rPr>
            <a:t>Being a servant leader means that your focus should be on doing what needs to be done to make those below you successful. </a:t>
          </a:r>
        </a:p>
        <a:p>
          <a:pPr marL="171450" lvl="1" indent="-171450" algn="l" defTabSz="800100">
            <a:lnSpc>
              <a:spcPct val="90000"/>
            </a:lnSpc>
            <a:spcBef>
              <a:spcPct val="0"/>
            </a:spcBef>
            <a:spcAft>
              <a:spcPct val="20000"/>
            </a:spcAft>
            <a:buFont typeface="Courier New" panose="02070309020205020404" pitchFamily="49" charset="0"/>
            <a:buChar char="o"/>
          </a:pPr>
          <a:endParaRPr lang="en-US" sz="1800" kern="1200" dirty="0">
            <a:latin typeface="Congenial" panose="02000503040000020004" pitchFamily="2" charset="0"/>
          </a:endParaRPr>
        </a:p>
        <a:p>
          <a:pPr marL="171450" lvl="1" indent="-171450" algn="l" defTabSz="800100">
            <a:lnSpc>
              <a:spcPct val="90000"/>
            </a:lnSpc>
            <a:spcBef>
              <a:spcPct val="0"/>
            </a:spcBef>
            <a:spcAft>
              <a:spcPct val="20000"/>
            </a:spcAft>
            <a:buFont typeface="Courier New" panose="02070309020205020404" pitchFamily="49" charset="0"/>
            <a:buChar char="o"/>
          </a:pPr>
          <a:r>
            <a:rPr lang="en-US" sz="1800" kern="1200" dirty="0">
              <a:latin typeface="Congenial" panose="02000503040000020004" pitchFamily="2" charset="0"/>
            </a:rPr>
            <a:t>That means that an important part of your job is building and maintaining the relationships among those on your team. </a:t>
          </a:r>
        </a:p>
        <a:p>
          <a:pPr marL="171450" lvl="1" indent="-171450" algn="l" defTabSz="800100">
            <a:lnSpc>
              <a:spcPct val="90000"/>
            </a:lnSpc>
            <a:spcBef>
              <a:spcPct val="0"/>
            </a:spcBef>
            <a:spcAft>
              <a:spcPct val="20000"/>
            </a:spcAft>
            <a:buChar char="•"/>
          </a:pPr>
          <a:endParaRPr lang="en-US" sz="1800" kern="1200" dirty="0">
            <a:latin typeface="Congenial" panose="02000503040000020004" pitchFamily="2" charset="0"/>
          </a:endParaRPr>
        </a:p>
      </dsp:txBody>
      <dsp:txXfrm>
        <a:off x="0" y="1821695"/>
        <a:ext cx="8258716" cy="2556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F0E3A-16BE-4123-8847-04EB98C44567}">
      <dsp:nvSpPr>
        <dsp:cNvPr id="0" name=""/>
        <dsp:cNvSpPr/>
      </dsp:nvSpPr>
      <dsp:spPr>
        <a:xfrm rot="5400000">
          <a:off x="-579107" y="2171307"/>
          <a:ext cx="3860715" cy="2702500"/>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Congenial" panose="02000503040000020004" pitchFamily="2" charset="0"/>
            </a:rPr>
            <a:t>Get Trained</a:t>
          </a:r>
          <a:endParaRPr lang="en-US" sz="4800" kern="1200" dirty="0">
            <a:latin typeface="Congenial" panose="02000503040000020004" pitchFamily="2" charset="0"/>
          </a:endParaRPr>
        </a:p>
      </dsp:txBody>
      <dsp:txXfrm rot="-5400000">
        <a:off x="1" y="2943449"/>
        <a:ext cx="2702500" cy="1158215"/>
      </dsp:txXfrm>
    </dsp:sp>
    <dsp:sp modelId="{7EEFD66F-5577-4FAA-8F5A-F2200FB114BF}">
      <dsp:nvSpPr>
        <dsp:cNvPr id="0" name=""/>
        <dsp:cNvSpPr/>
      </dsp:nvSpPr>
      <dsp:spPr>
        <a:xfrm rot="5400000">
          <a:off x="2890833" y="50726"/>
          <a:ext cx="5215747" cy="5592413"/>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Font typeface="Wingdings" panose="05000000000000000000" pitchFamily="2" charset="2"/>
            <a:buNone/>
          </a:pPr>
          <a:r>
            <a:rPr lang="en-US" sz="16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A good leader is Knowledgeable</a:t>
          </a:r>
        </a:p>
        <a:p>
          <a:pPr marL="171450" lvl="1" indent="-171450" algn="l" defTabSz="711200">
            <a:lnSpc>
              <a:spcPct val="90000"/>
            </a:lnSpc>
            <a:spcBef>
              <a:spcPct val="0"/>
            </a:spcBef>
            <a:spcAft>
              <a:spcPct val="15000"/>
            </a:spcAft>
            <a:buFont typeface="Wingdings" panose="05000000000000000000" pitchFamily="2" charset="2"/>
            <a:buNone/>
          </a:pPr>
          <a:endParaRPr lang="en-US" sz="1600" kern="1200" dirty="0">
            <a:latin typeface="Congenial" panose="02000503040000020004" pitchFamily="2" charset="0"/>
          </a:endParaRPr>
        </a:p>
        <a:p>
          <a:pPr marL="171450" lvl="1" indent="-171450" algn="l" defTabSz="711200">
            <a:lnSpc>
              <a:spcPct val="90000"/>
            </a:lnSpc>
            <a:spcBef>
              <a:spcPct val="0"/>
            </a:spcBef>
            <a:spcAft>
              <a:spcPct val="15000"/>
            </a:spcAft>
            <a:buFont typeface="Courier New" panose="02070309020205020404" pitchFamily="49" charset="0"/>
            <a:buChar char="o"/>
          </a:pPr>
          <a:r>
            <a:rPr lang="en-US" sz="1600" kern="1200" dirty="0">
              <a:latin typeface="Congenial" panose="02000503040000020004" pitchFamily="2" charset="0"/>
            </a:rPr>
            <a:t>This seems like a pretty obvious starting place—you’re beginning a new job, so you ought to learn how to do it. </a:t>
          </a:r>
        </a:p>
        <a:p>
          <a:pPr marL="171450" lvl="1" indent="-171450" algn="l" defTabSz="711200">
            <a:lnSpc>
              <a:spcPct val="90000"/>
            </a:lnSpc>
            <a:spcBef>
              <a:spcPct val="0"/>
            </a:spcBef>
            <a:spcAft>
              <a:spcPct val="15000"/>
            </a:spcAft>
            <a:buFont typeface="Courier New" panose="02070309020205020404" pitchFamily="49" charset="0"/>
            <a:buChar char="o"/>
          </a:pPr>
          <a:endParaRPr lang="en-US" sz="1600" kern="1200" dirty="0">
            <a:latin typeface="Congenial" panose="02000503040000020004" pitchFamily="2" charset="0"/>
          </a:endParaRP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latin typeface="Congenial" panose="02000503040000020004" pitchFamily="2" charset="0"/>
            </a:rPr>
            <a:t>Perhaps you’ve been a PTA member or officer for a while and think it all looks pretty simple. </a:t>
          </a:r>
        </a:p>
        <a:p>
          <a:pPr marL="171450" lvl="1" indent="-171450" algn="l" defTabSz="711200">
            <a:lnSpc>
              <a:spcPct val="90000"/>
            </a:lnSpc>
            <a:spcBef>
              <a:spcPct val="0"/>
            </a:spcBef>
            <a:spcAft>
              <a:spcPct val="15000"/>
            </a:spcAft>
            <a:buFont typeface="Courier New" panose="02070309020205020404" pitchFamily="49" charset="0"/>
            <a:buChar char="o"/>
          </a:pPr>
          <a:endParaRPr lang="en-US" sz="1600" kern="1200" dirty="0">
            <a:latin typeface="Congenial" panose="02000503040000020004" pitchFamily="2" charset="0"/>
          </a:endParaRP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latin typeface="Congenial" panose="02000503040000020004" pitchFamily="2" charset="0"/>
            </a:rPr>
            <a:t>Maybe you think that the job isn’t that important because it is “just a volunteer position.” </a:t>
          </a:r>
        </a:p>
        <a:p>
          <a:pPr marL="171450" lvl="1" indent="-171450" algn="l" defTabSz="711200">
            <a:lnSpc>
              <a:spcPct val="90000"/>
            </a:lnSpc>
            <a:spcBef>
              <a:spcPct val="0"/>
            </a:spcBef>
            <a:spcAft>
              <a:spcPct val="15000"/>
            </a:spcAft>
            <a:buFont typeface="Courier New" panose="02070309020205020404" pitchFamily="49" charset="0"/>
            <a:buChar char="o"/>
          </a:pPr>
          <a:endParaRPr lang="en-US" sz="1600" kern="1200" dirty="0">
            <a:latin typeface="Congenial" panose="02000503040000020004" pitchFamily="2" charset="0"/>
          </a:endParaRPr>
        </a:p>
        <a:p>
          <a:pPr marL="171450" lvl="1" indent="-171450" algn="l" defTabSz="711200">
            <a:lnSpc>
              <a:spcPct val="90000"/>
            </a:lnSpc>
            <a:spcBef>
              <a:spcPct val="0"/>
            </a:spcBef>
            <a:spcAft>
              <a:spcPct val="15000"/>
            </a:spcAft>
            <a:buFont typeface="Courier New" panose="02070309020205020404" pitchFamily="49" charset="0"/>
            <a:buChar char="o"/>
          </a:pPr>
          <a:r>
            <a:rPr lang="en-US" sz="1600" kern="1200" dirty="0">
              <a:latin typeface="Congenial" panose="02000503040000020004" pitchFamily="2" charset="0"/>
            </a:rPr>
            <a:t>But in reality, as a PTA you are running a non-profit organization, and with that comes legal requirements and all the skills you would need to run a non-profit.</a:t>
          </a:r>
        </a:p>
        <a:p>
          <a:pPr marL="171450" lvl="1" indent="-171450" algn="l" defTabSz="711200">
            <a:lnSpc>
              <a:spcPct val="90000"/>
            </a:lnSpc>
            <a:spcBef>
              <a:spcPct val="0"/>
            </a:spcBef>
            <a:spcAft>
              <a:spcPct val="15000"/>
            </a:spcAft>
            <a:buFont typeface="Courier New" panose="02070309020205020404" pitchFamily="49" charset="0"/>
            <a:buChar char="o"/>
          </a:pPr>
          <a:endParaRPr lang="en-US" sz="1600" kern="1200" dirty="0">
            <a:latin typeface="Congenial" panose="02000503040000020004" pitchFamily="2" charset="0"/>
          </a:endParaRPr>
        </a:p>
        <a:p>
          <a:pPr marL="171450" lvl="1" indent="-171450" algn="l" defTabSz="711200">
            <a:lnSpc>
              <a:spcPct val="90000"/>
            </a:lnSpc>
            <a:spcBef>
              <a:spcPct val="0"/>
            </a:spcBef>
            <a:spcAft>
              <a:spcPct val="15000"/>
            </a:spcAft>
            <a:buFont typeface="Courier New" panose="02070309020205020404" pitchFamily="49" charset="0"/>
            <a:buChar char="o"/>
          </a:pPr>
          <a:r>
            <a:rPr lang="en-US" sz="1600" b="0" i="0" kern="1200" dirty="0">
              <a:latin typeface="Congenial" panose="02000503040000020004" pitchFamily="2" charset="0"/>
            </a:rPr>
            <a:t>LAPTA takes the job of affiliation seriously and tries to properly educate all Board members on PTA best practices. </a:t>
          </a:r>
          <a:r>
            <a:rPr lang="en-US" sz="1600" b="0" i="1" kern="1200" dirty="0">
              <a:latin typeface="Congenial" panose="02000503040000020004" pitchFamily="2" charset="0"/>
            </a:rPr>
            <a:t>The </a:t>
          </a:r>
          <a:r>
            <a:rPr lang="en-US" sz="1600" b="0" i="1" kern="1200" dirty="0">
              <a:latin typeface="Congenial" panose="02000503040000020004" pitchFamily="2" charset="0"/>
              <a:hlinkClick xmlns:r="http://schemas.openxmlformats.org/officeDocument/2006/relationships" r:id="rId1"/>
            </a:rPr>
            <a:t>Louisiana PTA Bylaws</a:t>
          </a:r>
          <a:r>
            <a:rPr lang="en-US" sz="1600" b="0" i="1" kern="1200" dirty="0">
              <a:latin typeface="Congenial" panose="02000503040000020004" pitchFamily="2" charset="0"/>
            </a:rPr>
            <a:t> in Article IV, Section 2, Line 90 gives it the authority to set standards for Local PTA Unit affiliation. </a:t>
          </a:r>
          <a:endParaRPr lang="en-US" sz="1600" kern="1200" dirty="0">
            <a:latin typeface="Congenial" panose="02000503040000020004" pitchFamily="2" charset="0"/>
          </a:endParaRPr>
        </a:p>
        <a:p>
          <a:pPr marL="171450" lvl="1" indent="-171450" algn="l" defTabSz="711200">
            <a:lnSpc>
              <a:spcPct val="90000"/>
            </a:lnSpc>
            <a:spcBef>
              <a:spcPct val="0"/>
            </a:spcBef>
            <a:spcAft>
              <a:spcPct val="15000"/>
            </a:spcAft>
            <a:buFont typeface="Courier New" panose="02070309020205020404" pitchFamily="49" charset="0"/>
            <a:buChar char="o"/>
          </a:pPr>
          <a:endParaRPr lang="en-US" sz="1600" kern="1200" dirty="0">
            <a:latin typeface="Congenial" panose="02000503040000020004" pitchFamily="2" charset="0"/>
          </a:endParaRPr>
        </a:p>
        <a:p>
          <a:pPr marL="171450" lvl="1" indent="-171450" algn="l" defTabSz="711200">
            <a:lnSpc>
              <a:spcPct val="90000"/>
            </a:lnSpc>
            <a:spcBef>
              <a:spcPct val="0"/>
            </a:spcBef>
            <a:spcAft>
              <a:spcPct val="15000"/>
            </a:spcAft>
            <a:buFont typeface="Courier New" panose="02070309020205020404" pitchFamily="49" charset="0"/>
            <a:buChar char="o"/>
          </a:pPr>
          <a:r>
            <a:rPr lang="en-US" sz="1600" b="0" i="0" kern="1200" dirty="0">
              <a:latin typeface="Congenial" panose="02000503040000020004" pitchFamily="2" charset="0"/>
            </a:rPr>
            <a:t>Failure to follow policies could create personal liability and inadvertently harm the PTA.</a:t>
          </a:r>
          <a:endParaRPr lang="en-US" sz="1600" kern="1200" dirty="0">
            <a:latin typeface="Congenial" panose="02000503040000020004" pitchFamily="2" charset="0"/>
          </a:endParaRPr>
        </a:p>
      </dsp:txBody>
      <dsp:txXfrm rot="-5400000">
        <a:off x="2702500" y="493671"/>
        <a:ext cx="5337801" cy="4706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85A42-DABF-4956-9F4A-3473A7D1AF3B}">
      <dsp:nvSpPr>
        <dsp:cNvPr id="0" name=""/>
        <dsp:cNvSpPr/>
      </dsp:nvSpPr>
      <dsp:spPr>
        <a:xfrm>
          <a:off x="0" y="337745"/>
          <a:ext cx="6352674" cy="56277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Congenial" panose="02000503040000020004" pitchFamily="2" charset="0"/>
            </a:rPr>
            <a:t>What skills does a good leader need?</a:t>
          </a:r>
        </a:p>
      </dsp:txBody>
      <dsp:txXfrm>
        <a:off x="27472" y="365217"/>
        <a:ext cx="6297730" cy="507826"/>
      </dsp:txXfrm>
    </dsp:sp>
    <dsp:sp modelId="{2D0F59BC-3302-44C2-BAB2-4E7BD29E913B}">
      <dsp:nvSpPr>
        <dsp:cNvPr id="0" name=""/>
        <dsp:cNvSpPr/>
      </dsp:nvSpPr>
      <dsp:spPr>
        <a:xfrm>
          <a:off x="0" y="900515"/>
          <a:ext cx="6352674" cy="4413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697" tIns="33020" rIns="184912" bIns="33020" numCol="1" spcCol="1270" anchor="t" anchorCtr="0">
          <a:noAutofit/>
        </a:bodyPr>
        <a:lstStyle/>
        <a:p>
          <a:pPr marL="228600" lvl="1" indent="-228600" algn="l" defTabSz="889000">
            <a:lnSpc>
              <a:spcPct val="90000"/>
            </a:lnSpc>
            <a:spcBef>
              <a:spcPct val="0"/>
            </a:spcBef>
            <a:spcAft>
              <a:spcPct val="20000"/>
            </a:spcAft>
            <a:buChar char="•"/>
          </a:pPr>
          <a:endParaRPr lang="en-US" sz="2000" kern="1200">
            <a:latin typeface="Congenial" panose="02000503040000020004" pitchFamily="2" charset="0"/>
          </a:endParaRPr>
        </a:p>
        <a:p>
          <a:pPr marL="228600" lvl="1" indent="-228600" algn="l" defTabSz="889000">
            <a:lnSpc>
              <a:spcPct val="90000"/>
            </a:lnSpc>
            <a:spcBef>
              <a:spcPct val="0"/>
            </a:spcBef>
            <a:spcAft>
              <a:spcPct val="20000"/>
            </a:spcAft>
            <a:buChar char="•"/>
          </a:pPr>
          <a:r>
            <a:rPr lang="en-US" sz="2000" b="1" kern="1200" dirty="0">
              <a:latin typeface="Congenial" panose="02000503040000020004" pitchFamily="2" charset="0"/>
            </a:rPr>
            <a:t>Listening: </a:t>
          </a:r>
          <a:r>
            <a:rPr lang="en-US" sz="2000" kern="1200" dirty="0">
              <a:latin typeface="Congenial" panose="02000503040000020004" pitchFamily="2" charset="0"/>
            </a:rPr>
            <a:t>You can better </a:t>
          </a:r>
          <a:r>
            <a:rPr lang="en-US" sz="2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understand</a:t>
          </a:r>
          <a:r>
            <a:rPr lang="en-US" sz="2000" kern="1200" dirty="0">
              <a:latin typeface="Congenial" panose="02000503040000020004" pitchFamily="2" charset="0"/>
            </a:rPr>
            <a:t> where </a:t>
          </a:r>
          <a:r>
            <a:rPr lang="en-US" sz="2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your team</a:t>
          </a:r>
          <a:r>
            <a:rPr lang="en-US" sz="2000" kern="1200" dirty="0">
              <a:latin typeface="Congenial" panose="02000503040000020004" pitchFamily="2" charset="0"/>
            </a:rPr>
            <a:t> wants to go.</a:t>
          </a:r>
        </a:p>
        <a:p>
          <a:pPr marL="228600" lvl="1" indent="-228600" algn="l" defTabSz="889000">
            <a:lnSpc>
              <a:spcPct val="90000"/>
            </a:lnSpc>
            <a:spcBef>
              <a:spcPct val="0"/>
            </a:spcBef>
            <a:spcAft>
              <a:spcPct val="20000"/>
            </a:spcAft>
            <a:buChar char="•"/>
          </a:pPr>
          <a:r>
            <a:rPr lang="en-US" sz="2000" b="1" kern="1200" dirty="0">
              <a:latin typeface="Congenial" panose="02000503040000020004" pitchFamily="2" charset="0"/>
            </a:rPr>
            <a:t>Empathy: </a:t>
          </a:r>
          <a:r>
            <a:rPr lang="en-US" sz="2000" kern="1200" dirty="0">
              <a:latin typeface="Congenial" panose="02000503040000020004" pitchFamily="2" charset="0"/>
            </a:rPr>
            <a:t>Understands those they lead and </a:t>
          </a:r>
          <a:r>
            <a:rPr lang="en-US" sz="2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recognizes </a:t>
          </a:r>
          <a:r>
            <a:rPr lang="en-US" sz="2000" kern="1200" dirty="0">
              <a:latin typeface="Congenial" panose="02000503040000020004" pitchFamily="2" charset="0"/>
            </a:rPr>
            <a:t>your team’s </a:t>
          </a:r>
          <a:r>
            <a:rPr lang="en-US" sz="2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unique abilities and perspectives</a:t>
          </a:r>
          <a:r>
            <a:rPr lang="en-US" sz="2000" kern="1200" dirty="0">
              <a:latin typeface="Congenial" panose="02000503040000020004" pitchFamily="2" charset="0"/>
            </a:rPr>
            <a:t>. </a:t>
          </a:r>
        </a:p>
        <a:p>
          <a:pPr marL="228600" lvl="1" indent="-228600" algn="l" defTabSz="889000">
            <a:lnSpc>
              <a:spcPct val="90000"/>
            </a:lnSpc>
            <a:spcBef>
              <a:spcPct val="0"/>
            </a:spcBef>
            <a:spcAft>
              <a:spcPct val="20000"/>
            </a:spcAft>
            <a:buChar char="•"/>
          </a:pPr>
          <a:r>
            <a:rPr lang="en-US" sz="2000" b="1" kern="1200" dirty="0">
              <a:latin typeface="Congenial" panose="02000503040000020004" pitchFamily="2" charset="0"/>
            </a:rPr>
            <a:t>Awareness: </a:t>
          </a:r>
          <a:r>
            <a:rPr lang="en-US" sz="2000" kern="1200" dirty="0">
              <a:latin typeface="Congenial" panose="02000503040000020004" pitchFamily="2" charset="0"/>
            </a:rPr>
            <a:t>Be </a:t>
          </a:r>
          <a:r>
            <a:rPr lang="en-US" sz="2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aware of</a:t>
          </a:r>
          <a:r>
            <a:rPr lang="en-US" sz="2000" kern="1200" dirty="0">
              <a:latin typeface="Congenial" panose="02000503040000020004" pitchFamily="2" charset="0"/>
            </a:rPr>
            <a:t> what </a:t>
          </a:r>
          <a:r>
            <a:rPr lang="en-US" sz="2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your team needs </a:t>
          </a:r>
          <a:r>
            <a:rPr lang="en-US" sz="2000" kern="1200" dirty="0">
              <a:latin typeface="Congenial" panose="02000503040000020004" pitchFamily="2" charset="0"/>
            </a:rPr>
            <a:t>and where they are coming from. Awareness also extends to you as a leader. Be aware of your beliefs, values, goals, and biases.</a:t>
          </a:r>
        </a:p>
        <a:p>
          <a:pPr marL="228600" lvl="1" indent="-228600" algn="l" defTabSz="889000">
            <a:lnSpc>
              <a:spcPct val="90000"/>
            </a:lnSpc>
            <a:spcBef>
              <a:spcPct val="0"/>
            </a:spcBef>
            <a:spcAft>
              <a:spcPct val="20000"/>
            </a:spcAft>
            <a:buChar char="•"/>
          </a:pPr>
          <a:r>
            <a:rPr lang="en-US" sz="2000" b="1" kern="1200" dirty="0">
              <a:latin typeface="Congenial" panose="02000503040000020004" pitchFamily="2" charset="0"/>
            </a:rPr>
            <a:t>Persuasion:</a:t>
          </a:r>
          <a:r>
            <a:rPr lang="en-US" sz="2000" kern="1200" dirty="0">
              <a:latin typeface="Congenial" panose="02000503040000020004" pitchFamily="2" charset="0"/>
            </a:rPr>
            <a:t> Focus on persuading others to</a:t>
          </a:r>
          <a:r>
            <a:rPr lang="en-US" sz="2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 achieve the goals and results you want</a:t>
          </a:r>
          <a:r>
            <a:rPr lang="en-US" sz="2000" kern="1200" dirty="0">
              <a:latin typeface="Congenial" panose="02000503040000020004" pitchFamily="2" charset="0"/>
            </a:rPr>
            <a:t>, which means being open to the path that they suggest.</a:t>
          </a:r>
        </a:p>
        <a:p>
          <a:pPr marL="228600" lvl="1" indent="-228600" algn="l" defTabSz="889000">
            <a:lnSpc>
              <a:spcPct val="90000"/>
            </a:lnSpc>
            <a:spcBef>
              <a:spcPct val="0"/>
            </a:spcBef>
            <a:spcAft>
              <a:spcPct val="20000"/>
            </a:spcAft>
            <a:buChar char="•"/>
          </a:pPr>
          <a:r>
            <a:rPr lang="en-US" sz="2000" b="1" kern="1200" dirty="0">
              <a:latin typeface="Congenial" panose="02000503040000020004" pitchFamily="2" charset="0"/>
            </a:rPr>
            <a:t>Foresight: </a:t>
          </a:r>
          <a:r>
            <a:rPr lang="en-US" sz="2000" kern="1200" dirty="0">
              <a:latin typeface="Congenial" panose="02000503040000020004" pitchFamily="2" charset="0"/>
            </a:rPr>
            <a:t>Take the time to </a:t>
          </a:r>
          <a:r>
            <a:rPr lang="en-US" sz="2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lift your head </a:t>
          </a:r>
          <a:r>
            <a:rPr lang="en-US" sz="2000" kern="1200" dirty="0">
              <a:latin typeface="Congenial" panose="02000503040000020004" pitchFamily="2" charset="0"/>
            </a:rPr>
            <a:t>up from the immediate tasks at hand </a:t>
          </a:r>
          <a:r>
            <a:rPr lang="en-US" sz="20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to focus on where you want your PTA to be at the end of your term</a:t>
          </a:r>
          <a:r>
            <a:rPr lang="en-US" sz="2000" kern="1200" dirty="0">
              <a:latin typeface="Congenial" panose="02000503040000020004" pitchFamily="2" charset="0"/>
            </a:rPr>
            <a:t>. </a:t>
          </a:r>
        </a:p>
        <a:p>
          <a:pPr marL="228600" lvl="1" indent="-228600" algn="l" defTabSz="889000">
            <a:lnSpc>
              <a:spcPct val="90000"/>
            </a:lnSpc>
            <a:spcBef>
              <a:spcPct val="0"/>
            </a:spcBef>
            <a:spcAft>
              <a:spcPct val="20000"/>
            </a:spcAft>
            <a:buChar char="•"/>
          </a:pPr>
          <a:endParaRPr lang="en-US" sz="2000" kern="1200" dirty="0">
            <a:latin typeface="Congenial" panose="02000503040000020004" pitchFamily="2" charset="0"/>
          </a:endParaRPr>
        </a:p>
      </dsp:txBody>
      <dsp:txXfrm>
        <a:off x="0" y="900515"/>
        <a:ext cx="6352674" cy="4413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8F8A1-9680-4458-BABF-9918010E6AA6}">
      <dsp:nvSpPr>
        <dsp:cNvPr id="0" name=""/>
        <dsp:cNvSpPr/>
      </dsp:nvSpPr>
      <dsp:spPr>
        <a:xfrm>
          <a:off x="0" y="332359"/>
          <a:ext cx="6352674" cy="78039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Congenial" panose="02000503040000020004" pitchFamily="2" charset="0"/>
            </a:rPr>
            <a:t>What skills does a good leader need CONTD.?</a:t>
          </a:r>
        </a:p>
      </dsp:txBody>
      <dsp:txXfrm>
        <a:off x="38095" y="370454"/>
        <a:ext cx="6276484" cy="704200"/>
      </dsp:txXfrm>
    </dsp:sp>
    <dsp:sp modelId="{82F3C387-9C9C-49DF-866F-BD364281AFFD}">
      <dsp:nvSpPr>
        <dsp:cNvPr id="0" name=""/>
        <dsp:cNvSpPr/>
      </dsp:nvSpPr>
      <dsp:spPr>
        <a:xfrm>
          <a:off x="0" y="1112749"/>
          <a:ext cx="6352674" cy="380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697"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latin typeface="Congenial" panose="02000503040000020004" pitchFamily="2" charset="0"/>
          </a:endParaRPr>
        </a:p>
        <a:p>
          <a:pPr marL="171450" lvl="1" indent="-171450" algn="l" defTabSz="800100">
            <a:lnSpc>
              <a:spcPct val="100000"/>
            </a:lnSpc>
            <a:spcBef>
              <a:spcPct val="0"/>
            </a:spcBef>
            <a:spcAft>
              <a:spcPct val="20000"/>
            </a:spcAft>
            <a:buChar char="•"/>
          </a:pPr>
          <a:r>
            <a:rPr lang="en-US" sz="1800" b="1" kern="1200" dirty="0">
              <a:latin typeface="Congenial" panose="02000503040000020004" pitchFamily="2" charset="0"/>
            </a:rPr>
            <a:t>Enthusiasm: </a:t>
          </a:r>
          <a:r>
            <a:rPr lang="en-US" sz="1800" kern="1200" dirty="0">
              <a:latin typeface="Congenial" panose="02000503040000020004" pitchFamily="2" charset="0"/>
            </a:rPr>
            <a:t>Be positive, </a:t>
          </a:r>
          <a:r>
            <a:rPr lang="en-US" sz="18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develop a team spirit</a:t>
          </a:r>
          <a:r>
            <a:rPr lang="en-US" sz="1800" kern="1200" dirty="0">
              <a:latin typeface="Congenial" panose="02000503040000020004" pitchFamily="2" charset="0"/>
            </a:rPr>
            <a:t>.</a:t>
          </a:r>
        </a:p>
        <a:p>
          <a:pPr marL="171450" lvl="1" indent="-171450" algn="l" defTabSz="800100">
            <a:lnSpc>
              <a:spcPct val="100000"/>
            </a:lnSpc>
            <a:spcBef>
              <a:spcPct val="0"/>
            </a:spcBef>
            <a:spcAft>
              <a:spcPct val="20000"/>
            </a:spcAft>
            <a:buChar char="•"/>
          </a:pPr>
          <a:r>
            <a:rPr lang="en-US" sz="1800" b="1" kern="1200" dirty="0">
              <a:latin typeface="Congenial" panose="02000503040000020004" pitchFamily="2" charset="0"/>
            </a:rPr>
            <a:t>Stewardship: </a:t>
          </a:r>
          <a:r>
            <a:rPr lang="en-US" sz="1800" kern="1200" dirty="0">
              <a:latin typeface="Congenial" panose="02000503040000020004" pitchFamily="2" charset="0"/>
            </a:rPr>
            <a:t>When you were elected, you were given </a:t>
          </a:r>
          <a:r>
            <a:rPr lang="en-US" sz="18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the job of caring and growing your PTA </a:t>
          </a:r>
          <a:r>
            <a:rPr lang="en-US" sz="1800" kern="1200" dirty="0">
              <a:latin typeface="Congenial" panose="02000503040000020004" pitchFamily="2" charset="0"/>
            </a:rPr>
            <a:t>for your successor.</a:t>
          </a:r>
        </a:p>
        <a:p>
          <a:pPr marL="171450" lvl="1" indent="-171450" algn="l" defTabSz="800100">
            <a:lnSpc>
              <a:spcPct val="100000"/>
            </a:lnSpc>
            <a:spcBef>
              <a:spcPct val="0"/>
            </a:spcBef>
            <a:spcAft>
              <a:spcPct val="20000"/>
            </a:spcAft>
            <a:buChar char="•"/>
          </a:pPr>
          <a:r>
            <a:rPr lang="en-US" sz="1800" b="1" kern="1200" dirty="0">
              <a:latin typeface="Congenial" panose="02000503040000020004" pitchFamily="2" charset="0"/>
            </a:rPr>
            <a:t>Commitment to the Growth of People:</a:t>
          </a:r>
          <a:r>
            <a:rPr lang="en-US" sz="1800" kern="1200" dirty="0">
              <a:latin typeface="Congenial" panose="02000503040000020004" pitchFamily="2" charset="0"/>
            </a:rPr>
            <a:t> That commitment includes </a:t>
          </a:r>
          <a:r>
            <a:rPr lang="en-US" sz="18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taking a personal interest in everyone’s ideas</a:t>
          </a:r>
          <a:r>
            <a:rPr lang="en-US" sz="1800" kern="1200" dirty="0">
              <a:latin typeface="Congenial" panose="02000503040000020004" pitchFamily="2" charset="0"/>
            </a:rPr>
            <a:t> and suggestions, </a:t>
          </a:r>
          <a:r>
            <a:rPr lang="en-US" sz="18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empowering your team</a:t>
          </a:r>
          <a:r>
            <a:rPr lang="en-US" sz="1800" kern="1200" dirty="0">
              <a:latin typeface="Congenial" panose="02000503040000020004" pitchFamily="2" charset="0"/>
            </a:rPr>
            <a:t> members to take action and be involved in the decision-making, and </a:t>
          </a:r>
          <a:r>
            <a:rPr lang="en-US" sz="18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actively supporting </a:t>
          </a:r>
          <a:r>
            <a:rPr lang="en-US" sz="1800" kern="1200" dirty="0">
              <a:latin typeface="Congenial" panose="02000503040000020004" pitchFamily="2" charset="0"/>
            </a:rPr>
            <a:t>each team member in the manner they need it. Doing so will provide your PTA with better leaders in the future.</a:t>
          </a:r>
        </a:p>
        <a:p>
          <a:pPr marL="171450" lvl="1" indent="-171450" algn="l" defTabSz="800100">
            <a:lnSpc>
              <a:spcPct val="100000"/>
            </a:lnSpc>
            <a:spcBef>
              <a:spcPct val="0"/>
            </a:spcBef>
            <a:spcAft>
              <a:spcPct val="20000"/>
            </a:spcAft>
            <a:buChar char="•"/>
          </a:pPr>
          <a:r>
            <a:rPr lang="en-US" sz="1800" b="1" kern="1200" dirty="0">
              <a:latin typeface="Congenial" panose="02000503040000020004" pitchFamily="2" charset="0"/>
            </a:rPr>
            <a:t>Building Community:</a:t>
          </a:r>
          <a:r>
            <a:rPr lang="en-US" sz="1800" kern="1200" dirty="0">
              <a:latin typeface="Congenial" panose="02000503040000020004" pitchFamily="2" charset="0"/>
            </a:rPr>
            <a:t> This means </a:t>
          </a:r>
          <a:r>
            <a:rPr lang="en-US" sz="18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extending</a:t>
          </a:r>
          <a:r>
            <a:rPr lang="en-US" sz="1800" kern="1200" dirty="0">
              <a:latin typeface="Congenial" panose="02000503040000020004" pitchFamily="2" charset="0"/>
            </a:rPr>
            <a:t> those </a:t>
          </a:r>
          <a:r>
            <a:rPr lang="en-US" sz="18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leadership skills </a:t>
          </a:r>
          <a:r>
            <a:rPr lang="en-US" sz="1800" kern="1200" dirty="0">
              <a:latin typeface="Congenial" panose="02000503040000020004" pitchFamily="2" charset="0"/>
            </a:rPr>
            <a:t>that you have used with your board </a:t>
          </a:r>
          <a:r>
            <a:rPr lang="en-US" sz="1800" b="1" kern="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to everyone </a:t>
          </a:r>
          <a:r>
            <a:rPr lang="en-US" sz="1800" kern="1200" dirty="0">
              <a:latin typeface="Congenial" panose="02000503040000020004" pitchFamily="2" charset="0"/>
            </a:rPr>
            <a:t>at your school, from the principal to the teachers, staff, students, and families.</a:t>
          </a:r>
        </a:p>
      </dsp:txBody>
      <dsp:txXfrm>
        <a:off x="0" y="1112749"/>
        <a:ext cx="6352674" cy="3808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60547-7373-43BB-88CE-83DA51825CF3}">
      <dsp:nvSpPr>
        <dsp:cNvPr id="0" name=""/>
        <dsp:cNvSpPr/>
      </dsp:nvSpPr>
      <dsp:spPr>
        <a:xfrm>
          <a:off x="0" y="5577"/>
          <a:ext cx="7258050" cy="65456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Congenial" panose="02000503040000020004" pitchFamily="2" charset="0"/>
            </a:rPr>
            <a:t>Consider doing less and having fun.</a:t>
          </a:r>
          <a:endParaRPr lang="en-US" sz="2600" kern="1200" dirty="0">
            <a:latin typeface="Congenial" panose="02000503040000020004" pitchFamily="2" charset="0"/>
          </a:endParaRPr>
        </a:p>
      </dsp:txBody>
      <dsp:txXfrm>
        <a:off x="31953" y="37530"/>
        <a:ext cx="7194144" cy="590654"/>
      </dsp:txXfrm>
    </dsp:sp>
    <dsp:sp modelId="{C9E700DD-F9F7-4B92-A4B3-294A30F5D762}">
      <dsp:nvSpPr>
        <dsp:cNvPr id="0" name=""/>
        <dsp:cNvSpPr/>
      </dsp:nvSpPr>
      <dsp:spPr>
        <a:xfrm>
          <a:off x="0" y="660137"/>
          <a:ext cx="7258050" cy="286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443" tIns="22860" rIns="128016" bIns="22860" numCol="1" spcCol="1270" anchor="t" anchorCtr="0">
          <a:noAutofit/>
        </a:bodyPr>
        <a:lstStyle/>
        <a:p>
          <a:pPr marL="457200" lvl="1" indent="-457200" algn="l" defTabSz="800100">
            <a:lnSpc>
              <a:spcPct val="90000"/>
            </a:lnSpc>
            <a:spcBef>
              <a:spcPct val="0"/>
            </a:spcBef>
            <a:spcAft>
              <a:spcPct val="20000"/>
            </a:spcAft>
            <a:buSzPct val="200000"/>
            <a:buFontTx/>
            <a:buNone/>
          </a:pPr>
          <a:endParaRPr lang="en-US" sz="1800" kern="1200" dirty="0">
            <a:solidFill>
              <a:schemeClr val="accent3">
                <a:lumMod val="75000"/>
              </a:schemeClr>
            </a:solidFill>
            <a:latin typeface="Congenial" panose="02000503040000020004" pitchFamily="2" charset="0"/>
          </a:endParaRPr>
        </a:p>
        <a:p>
          <a:pPr marL="457200" lvl="1" indent="-457200" algn="l" defTabSz="800100">
            <a:lnSpc>
              <a:spcPct val="90000"/>
            </a:lnSpc>
            <a:spcBef>
              <a:spcPct val="0"/>
            </a:spcBef>
            <a:spcAft>
              <a:spcPct val="20000"/>
            </a:spcAft>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kern="1200" dirty="0">
              <a:solidFill>
                <a:schemeClr val="accent3">
                  <a:lumMod val="75000"/>
                </a:schemeClr>
              </a:solidFill>
              <a:latin typeface="Congenial" panose="02000503040000020004" pitchFamily="2" charset="0"/>
            </a:rPr>
            <a:t>The executive board should consider if past supported events and fundraisers are too intimidating. </a:t>
          </a:r>
        </a:p>
        <a:p>
          <a:pPr marL="457200" lvl="1" indent="-457200" algn="l" defTabSz="800100">
            <a:lnSpc>
              <a:spcPct val="90000"/>
            </a:lnSpc>
            <a:spcBef>
              <a:spcPct val="0"/>
            </a:spcBef>
            <a:spcAft>
              <a:spcPct val="20000"/>
            </a:spcAft>
            <a:buSzPct val="200000"/>
            <a:buFontTx/>
            <a:buNone/>
          </a:pPr>
          <a:endParaRPr lang="en-US" sz="1800" kern="1200" dirty="0">
            <a:solidFill>
              <a:schemeClr val="accent3">
                <a:lumMod val="75000"/>
              </a:schemeClr>
            </a:solidFill>
            <a:latin typeface="Congenial" panose="02000503040000020004" pitchFamily="2" charset="0"/>
          </a:endParaRPr>
        </a:p>
        <a:p>
          <a:pPr marL="457200" lvl="1" indent="-457200" algn="l" defTabSz="800100">
            <a:lnSpc>
              <a:spcPct val="90000"/>
            </a:lnSpc>
            <a:spcBef>
              <a:spcPct val="0"/>
            </a:spcBef>
            <a:spcAft>
              <a:spcPct val="20000"/>
            </a:spcAft>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kern="1200" dirty="0">
              <a:solidFill>
                <a:schemeClr val="accent3">
                  <a:lumMod val="75000"/>
                </a:schemeClr>
              </a:solidFill>
              <a:latin typeface="Congenial" panose="02000503040000020004" pitchFamily="2" charset="0"/>
            </a:rPr>
            <a:t>It may be wise to scale back the number of events, and ask for participation. </a:t>
          </a:r>
        </a:p>
        <a:p>
          <a:pPr marL="457200" lvl="1" indent="-457200" algn="l" defTabSz="800100">
            <a:lnSpc>
              <a:spcPct val="90000"/>
            </a:lnSpc>
            <a:spcBef>
              <a:spcPct val="0"/>
            </a:spcBef>
            <a:spcAft>
              <a:spcPct val="20000"/>
            </a:spcAft>
            <a:buSzPct val="200000"/>
            <a:buFontTx/>
            <a:buNone/>
          </a:pPr>
          <a:endParaRPr lang="en-US" sz="1800" kern="1200" dirty="0">
            <a:solidFill>
              <a:schemeClr val="accent3">
                <a:lumMod val="75000"/>
              </a:schemeClr>
            </a:solidFill>
            <a:latin typeface="Congenial" panose="02000503040000020004" pitchFamily="2" charset="0"/>
          </a:endParaRPr>
        </a:p>
        <a:p>
          <a:pPr marL="457200" lvl="1" indent="-457200" algn="l" defTabSz="800100">
            <a:lnSpc>
              <a:spcPct val="90000"/>
            </a:lnSpc>
            <a:spcBef>
              <a:spcPct val="0"/>
            </a:spcBef>
            <a:spcAft>
              <a:spcPct val="20000"/>
            </a:spcAft>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kern="1200" dirty="0">
              <a:solidFill>
                <a:schemeClr val="accent3">
                  <a:lumMod val="75000"/>
                </a:schemeClr>
              </a:solidFill>
              <a:latin typeface="Congenial" panose="02000503040000020004" pitchFamily="2" charset="0"/>
            </a:rPr>
            <a:t>Be sure to include a social, fun event. Your community’s social well-being is important, just like student social well-being.</a:t>
          </a:r>
        </a:p>
        <a:p>
          <a:pPr marL="457200" lvl="1" indent="-457200" algn="l" defTabSz="800100">
            <a:lnSpc>
              <a:spcPct val="90000"/>
            </a:lnSpc>
            <a:spcBef>
              <a:spcPct val="0"/>
            </a:spcBef>
            <a:spcAft>
              <a:spcPct val="20000"/>
            </a:spcAft>
            <a:buSzPct val="200000"/>
            <a:buFontTx/>
            <a:buNone/>
          </a:pPr>
          <a:endParaRPr lang="en-US" sz="1800" kern="1200" dirty="0">
            <a:solidFill>
              <a:schemeClr val="accent3">
                <a:lumMod val="75000"/>
              </a:schemeClr>
            </a:solidFill>
            <a:latin typeface="Congenial" panose="02000503040000020004" pitchFamily="2" charset="0"/>
          </a:endParaRPr>
        </a:p>
        <a:p>
          <a:pPr marL="457200" lvl="1" indent="-457200" algn="l" defTabSz="800100">
            <a:lnSpc>
              <a:spcPct val="90000"/>
            </a:lnSpc>
            <a:spcBef>
              <a:spcPct val="0"/>
            </a:spcBef>
            <a:spcAft>
              <a:spcPct val="20000"/>
            </a:spcAft>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b="1" kern="1200" dirty="0">
              <a:solidFill>
                <a:schemeClr val="accent3">
                  <a:lumMod val="75000"/>
                </a:schemeClr>
              </a:solidFill>
              <a:latin typeface="Congenial" panose="02000503040000020004" pitchFamily="2" charset="0"/>
            </a:rPr>
            <a:t>Events done well will encourage others to step up.</a:t>
          </a:r>
          <a:endParaRPr lang="en-US" sz="1800" kern="1200" dirty="0">
            <a:solidFill>
              <a:schemeClr val="accent3">
                <a:lumMod val="75000"/>
              </a:schemeClr>
            </a:solidFill>
            <a:latin typeface="Congenial" panose="02000503040000020004" pitchFamily="2" charset="0"/>
          </a:endParaRPr>
        </a:p>
        <a:p>
          <a:pPr marL="457200" lvl="1" indent="-457200" algn="l" defTabSz="800100">
            <a:lnSpc>
              <a:spcPct val="90000"/>
            </a:lnSpc>
            <a:spcBef>
              <a:spcPct val="0"/>
            </a:spcBef>
            <a:spcAft>
              <a:spcPct val="20000"/>
            </a:spcAft>
            <a:buSzPct val="200000"/>
            <a:buFontTx/>
            <a:buNone/>
          </a:pPr>
          <a:endParaRPr lang="en-US" sz="1800" kern="1200" dirty="0">
            <a:solidFill>
              <a:schemeClr val="accent3">
                <a:lumMod val="75000"/>
              </a:schemeClr>
            </a:solidFill>
            <a:latin typeface="Congenial" panose="02000503040000020004" pitchFamily="2" charset="0"/>
          </a:endParaRPr>
        </a:p>
      </dsp:txBody>
      <dsp:txXfrm>
        <a:off x="0" y="660137"/>
        <a:ext cx="7258050" cy="28634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5AE39-284C-48BB-ABCD-6324BA325087}">
      <dsp:nvSpPr>
        <dsp:cNvPr id="0" name=""/>
        <dsp:cNvSpPr/>
      </dsp:nvSpPr>
      <dsp:spPr>
        <a:xfrm>
          <a:off x="0" y="85277"/>
          <a:ext cx="7219949" cy="75088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Congenial" panose="02000503040000020004" pitchFamily="2" charset="0"/>
            </a:rPr>
            <a:t>Make participation easy.</a:t>
          </a:r>
          <a:endParaRPr lang="en-US" sz="2600" kern="1200" dirty="0">
            <a:latin typeface="Congenial" panose="02000503040000020004" pitchFamily="2" charset="0"/>
          </a:endParaRPr>
        </a:p>
      </dsp:txBody>
      <dsp:txXfrm>
        <a:off x="36655" y="121932"/>
        <a:ext cx="7146639" cy="677571"/>
      </dsp:txXfrm>
    </dsp:sp>
    <dsp:sp modelId="{C1C557F7-D2D6-4BCB-AD2F-41DDB96EED31}">
      <dsp:nvSpPr>
        <dsp:cNvPr id="0" name=""/>
        <dsp:cNvSpPr/>
      </dsp:nvSpPr>
      <dsp:spPr>
        <a:xfrm>
          <a:off x="0" y="836158"/>
          <a:ext cx="7219949" cy="2602606"/>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229233" tIns="22860" rIns="128016" bIns="22860" numCol="1" spcCol="1270" anchor="t" anchorCtr="0">
          <a:noAutofit/>
        </a:bodyPr>
        <a:lstStyle/>
        <a:p>
          <a:pPr marL="171450" lvl="1" indent="0" algn="l" defTabSz="800100">
            <a:lnSpc>
              <a:spcPct val="90000"/>
            </a:lnSpc>
            <a:spcBef>
              <a:spcPct val="0"/>
            </a:spcBef>
            <a:spcAft>
              <a:spcPct val="20000"/>
            </a:spcAft>
            <a:buChar char="•"/>
          </a:pPr>
          <a:endParaRPr lang="en-US" sz="1800" kern="1200" dirty="0">
            <a:latin typeface="Congenial" panose="02000503040000020004" pitchFamily="2" charset="0"/>
          </a:endParaRPr>
        </a:p>
        <a:p>
          <a:pPr marL="457200" lvl="1" indent="-457200" algn="l" defTabSz="800100">
            <a:lnSpc>
              <a:spcPct val="90000"/>
            </a:lnSpc>
            <a:spcBef>
              <a:spcPct val="0"/>
            </a:spcBef>
            <a:spcAft>
              <a:spcPct val="20000"/>
            </a:spcAft>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kern="1200" dirty="0">
              <a:solidFill>
                <a:schemeClr val="accent3">
                  <a:lumMod val="75000"/>
                </a:schemeClr>
              </a:solidFill>
              <a:latin typeface="Congenial" panose="02000503040000020004" pitchFamily="2" charset="0"/>
            </a:rPr>
            <a:t>More members may be working from home, but don’t assume they have more time. After being home bound some are hesitant socially to step out.  </a:t>
          </a:r>
        </a:p>
        <a:p>
          <a:pPr marL="457200" lvl="1" indent="-457200" algn="l" defTabSz="800100">
            <a:lnSpc>
              <a:spcPct val="90000"/>
            </a:lnSpc>
            <a:spcBef>
              <a:spcPct val="0"/>
            </a:spcBef>
            <a:spcAft>
              <a:spcPct val="20000"/>
            </a:spcAft>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endParaRPr lang="en-US" sz="1800" kern="1200" dirty="0">
            <a:solidFill>
              <a:schemeClr val="accent3">
                <a:lumMod val="75000"/>
              </a:schemeClr>
            </a:solidFill>
            <a:latin typeface="Congenial" panose="02000503040000020004" pitchFamily="2" charset="0"/>
          </a:endParaRPr>
        </a:p>
        <a:p>
          <a:pPr marL="457200" lvl="1" indent="-457200" algn="l" defTabSz="800100">
            <a:lnSpc>
              <a:spcPct val="90000"/>
            </a:lnSpc>
            <a:spcBef>
              <a:spcPct val="0"/>
            </a:spcBef>
            <a:spcAft>
              <a:spcPct val="20000"/>
            </a:spcAft>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kern="1200" dirty="0">
              <a:solidFill>
                <a:schemeClr val="accent3">
                  <a:lumMod val="75000"/>
                </a:schemeClr>
              </a:solidFill>
              <a:latin typeface="Congenial" panose="02000503040000020004" pitchFamily="2" charset="0"/>
            </a:rPr>
            <a:t>Ask your officers and school staff which tasks can be done at home by volunteers.</a:t>
          </a:r>
        </a:p>
        <a:p>
          <a:pPr marL="457200" lvl="1" indent="-457200" algn="l" defTabSz="800100">
            <a:lnSpc>
              <a:spcPct val="90000"/>
            </a:lnSpc>
            <a:spcBef>
              <a:spcPct val="0"/>
            </a:spcBef>
            <a:spcAft>
              <a:spcPct val="20000"/>
            </a:spcAft>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endParaRPr lang="en-US" sz="1800" kern="1200" dirty="0">
            <a:solidFill>
              <a:schemeClr val="accent3">
                <a:lumMod val="75000"/>
              </a:schemeClr>
            </a:solidFill>
            <a:latin typeface="Congenial" panose="02000503040000020004" pitchFamily="2" charset="0"/>
          </a:endParaRPr>
        </a:p>
        <a:p>
          <a:pPr marL="457200" lvl="1" indent="-457200" algn="l" defTabSz="800100">
            <a:lnSpc>
              <a:spcPct val="90000"/>
            </a:lnSpc>
            <a:spcBef>
              <a:spcPct val="0"/>
            </a:spcBef>
            <a:spcAft>
              <a:spcPct val="20000"/>
            </a:spcAft>
            <a:buSzPct val="200000"/>
            <a:buFontTx/>
            <a:buBlip>
              <a:blip xmlns:r="http://schemas.openxmlformats.org/officeDocument/2006/relationships" r:embed="rId1">
                <a:extLst>
                  <a:ext uri="{96DAC541-7B7A-43D3-8B79-37D633B846F1}">
                    <asvg:svgBlip xmlns:asvg="http://schemas.microsoft.com/office/drawing/2016/SVG/main" r:embed="rId2"/>
                  </a:ext>
                </a:extLst>
              </a:blip>
            </a:buBlip>
          </a:pPr>
          <a:r>
            <a:rPr lang="en-US" sz="1800" kern="1200" dirty="0">
              <a:solidFill>
                <a:schemeClr val="accent3">
                  <a:lumMod val="75000"/>
                </a:schemeClr>
              </a:solidFill>
              <a:latin typeface="Congenial" panose="02000503040000020004" pitchFamily="2" charset="0"/>
            </a:rPr>
            <a:t>Look at ways to divide the work into smaller, less threatening tasks with shorter timeframes. </a:t>
          </a:r>
          <a:r>
            <a:rPr lang="en-US" sz="1400" i="1" kern="1200" dirty="0">
              <a:solidFill>
                <a:schemeClr val="accent3">
                  <a:lumMod val="75000"/>
                </a:schemeClr>
              </a:solidFill>
              <a:latin typeface="Congenial" panose="02000503040000020004" pitchFamily="2" charset="0"/>
            </a:rPr>
            <a:t>For example, subdivide the hospitality chair role into the events: winter, spring, and summer association meetings. </a:t>
          </a:r>
          <a:endParaRPr lang="en-US" sz="1400" kern="1200" dirty="0">
            <a:solidFill>
              <a:schemeClr val="accent3">
                <a:lumMod val="75000"/>
              </a:schemeClr>
            </a:solidFill>
            <a:latin typeface="Congenial" panose="02000503040000020004" pitchFamily="2" charset="0"/>
          </a:endParaRPr>
        </a:p>
        <a:p>
          <a:pPr marL="171450" lvl="1" indent="0" algn="l" defTabSz="800100">
            <a:lnSpc>
              <a:spcPct val="90000"/>
            </a:lnSpc>
            <a:spcBef>
              <a:spcPct val="0"/>
            </a:spcBef>
            <a:spcAft>
              <a:spcPct val="20000"/>
            </a:spcAft>
            <a:buChar char="•"/>
          </a:pPr>
          <a:endParaRPr lang="en-US" sz="1800" kern="1200" dirty="0">
            <a:latin typeface="Congenial" panose="02000503040000020004" pitchFamily="2" charset="0"/>
          </a:endParaRPr>
        </a:p>
      </dsp:txBody>
      <dsp:txXfrm>
        <a:off x="0" y="836158"/>
        <a:ext cx="7219949" cy="26026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52437-CE01-4192-999B-9B448512F15B}">
      <dsp:nvSpPr>
        <dsp:cNvPr id="0" name=""/>
        <dsp:cNvSpPr/>
      </dsp:nvSpPr>
      <dsp:spPr>
        <a:xfrm>
          <a:off x="0" y="117208"/>
          <a:ext cx="7301552" cy="1216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latin typeface="Congenial" panose="02000503040000020004" pitchFamily="2" charset="0"/>
            </a:rPr>
            <a:t>Expand your reach through purposeful inclusion.</a:t>
          </a:r>
          <a:endParaRPr lang="en-US" sz="2600" kern="1200" dirty="0">
            <a:latin typeface="Congenial" panose="02000503040000020004" pitchFamily="2" charset="0"/>
          </a:endParaRPr>
        </a:p>
      </dsp:txBody>
      <dsp:txXfrm>
        <a:off x="59399" y="176607"/>
        <a:ext cx="7182754" cy="1098002"/>
      </dsp:txXfrm>
    </dsp:sp>
    <dsp:sp modelId="{599CF7D6-994B-4E33-857F-D1BCFAF83365}">
      <dsp:nvSpPr>
        <dsp:cNvPr id="0" name=""/>
        <dsp:cNvSpPr/>
      </dsp:nvSpPr>
      <dsp:spPr>
        <a:xfrm>
          <a:off x="0" y="1334009"/>
          <a:ext cx="7301552" cy="34310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824" tIns="22860" rIns="128016" bIns="22860" numCol="1" spcCol="1270" anchor="t" anchorCtr="0">
          <a:noAutofit/>
        </a:bodyPr>
        <a:lstStyle/>
        <a:p>
          <a:pPr marL="171450" lvl="1" indent="-171450" algn="l" defTabSz="800100">
            <a:lnSpc>
              <a:spcPct val="90000"/>
            </a:lnSpc>
            <a:spcBef>
              <a:spcPct val="0"/>
            </a:spcBef>
            <a:spcAft>
              <a:spcPct val="20000"/>
            </a:spcAft>
            <a:buFont typeface="Courier New" panose="02070309020205020404" pitchFamily="49" charset="0"/>
            <a:buChar char="o"/>
          </a:pPr>
          <a:endParaRPr lang="en-US" sz="1800" kern="1200">
            <a:solidFill>
              <a:schemeClr val="tx2"/>
            </a:solidFill>
            <a:latin typeface="Congenial" panose="02000503040000020004" pitchFamily="2" charset="0"/>
          </a:endParaRPr>
        </a:p>
        <a:p>
          <a:pPr marL="171450" lvl="1" indent="-171450" algn="l" defTabSz="800100">
            <a:lnSpc>
              <a:spcPct val="90000"/>
            </a:lnSpc>
            <a:spcBef>
              <a:spcPct val="0"/>
            </a:spcBef>
            <a:spcAft>
              <a:spcPct val="20000"/>
            </a:spcAft>
            <a:buFont typeface="Courier New" panose="02070309020205020404" pitchFamily="49" charset="0"/>
            <a:buChar char="o"/>
          </a:pPr>
          <a:r>
            <a:rPr lang="en-US" sz="1800" kern="1200" dirty="0">
              <a:solidFill>
                <a:schemeClr val="tx2"/>
              </a:solidFill>
              <a:latin typeface="Congenial" panose="02000503040000020004" pitchFamily="2" charset="0"/>
            </a:rPr>
            <a:t>Does your PTA embrace individuals included in your school community? </a:t>
          </a:r>
        </a:p>
        <a:p>
          <a:pPr marL="171450" lvl="1" indent="-171450" algn="l" defTabSz="800100">
            <a:lnSpc>
              <a:spcPct val="90000"/>
            </a:lnSpc>
            <a:spcBef>
              <a:spcPct val="0"/>
            </a:spcBef>
            <a:spcAft>
              <a:spcPct val="20000"/>
            </a:spcAft>
            <a:buFont typeface="Courier New" panose="02070309020205020404" pitchFamily="49" charset="0"/>
            <a:buChar char="o"/>
          </a:pPr>
          <a:endParaRPr lang="en-US" sz="1800" kern="1200" dirty="0">
            <a:solidFill>
              <a:schemeClr val="tx2"/>
            </a:solidFill>
            <a:latin typeface="Congenial" panose="02000503040000020004" pitchFamily="2" charset="0"/>
          </a:endParaRPr>
        </a:p>
        <a:p>
          <a:pPr marL="171450" lvl="1" indent="-171450" algn="l" defTabSz="800100">
            <a:lnSpc>
              <a:spcPct val="90000"/>
            </a:lnSpc>
            <a:spcBef>
              <a:spcPct val="0"/>
            </a:spcBef>
            <a:spcAft>
              <a:spcPct val="20000"/>
            </a:spcAft>
            <a:buFont typeface="Courier New" panose="02070309020205020404" pitchFamily="49" charset="0"/>
            <a:buChar char="o"/>
          </a:pPr>
          <a:r>
            <a:rPr lang="en-US" sz="1800" kern="1200" dirty="0">
              <a:solidFill>
                <a:schemeClr val="tx2"/>
              </a:solidFill>
              <a:latin typeface="Congenial" panose="02000503040000020004" pitchFamily="2" charset="0"/>
            </a:rPr>
            <a:t>If families at your school speak many languages, seek volunteers who will help engage those families. </a:t>
          </a:r>
        </a:p>
        <a:p>
          <a:pPr marL="171450" lvl="1" indent="-171450" algn="l" defTabSz="800100">
            <a:lnSpc>
              <a:spcPct val="90000"/>
            </a:lnSpc>
            <a:spcBef>
              <a:spcPct val="0"/>
            </a:spcBef>
            <a:spcAft>
              <a:spcPct val="20000"/>
            </a:spcAft>
            <a:buFont typeface="Courier New" panose="02070309020205020404" pitchFamily="49" charset="0"/>
            <a:buChar char="o"/>
          </a:pPr>
          <a:endParaRPr lang="en-US" sz="1800" kern="1200" dirty="0">
            <a:solidFill>
              <a:schemeClr val="tx2"/>
            </a:solidFill>
            <a:latin typeface="Congenial" panose="02000503040000020004" pitchFamily="2" charset="0"/>
          </a:endParaRPr>
        </a:p>
        <a:p>
          <a:pPr marL="171450" lvl="1" indent="-171450" algn="l" defTabSz="800100">
            <a:lnSpc>
              <a:spcPct val="90000"/>
            </a:lnSpc>
            <a:spcBef>
              <a:spcPct val="0"/>
            </a:spcBef>
            <a:spcAft>
              <a:spcPct val="20000"/>
            </a:spcAft>
            <a:buFont typeface="Courier New" panose="02070309020205020404" pitchFamily="49" charset="0"/>
            <a:buChar char="o"/>
          </a:pPr>
          <a:r>
            <a:rPr lang="en-US" sz="1800" kern="1200" dirty="0">
              <a:solidFill>
                <a:schemeClr val="tx2"/>
              </a:solidFill>
              <a:latin typeface="Congenial" panose="02000503040000020004" pitchFamily="2" charset="0"/>
            </a:rPr>
            <a:t>Parents of students with special needs or caring for other family members often feel left out when they cannot leave them at home.</a:t>
          </a:r>
        </a:p>
        <a:p>
          <a:pPr marL="171450" lvl="1" indent="-171450" algn="l" defTabSz="800100">
            <a:lnSpc>
              <a:spcPct val="90000"/>
            </a:lnSpc>
            <a:spcBef>
              <a:spcPct val="0"/>
            </a:spcBef>
            <a:spcAft>
              <a:spcPct val="20000"/>
            </a:spcAft>
            <a:buFont typeface="Courier New" panose="02070309020205020404" pitchFamily="49" charset="0"/>
            <a:buChar char="o"/>
          </a:pPr>
          <a:endParaRPr lang="en-US" sz="1800" kern="1200" dirty="0">
            <a:solidFill>
              <a:schemeClr val="tx2"/>
            </a:solidFill>
            <a:latin typeface="Congenial" panose="02000503040000020004" pitchFamily="2" charset="0"/>
          </a:endParaRPr>
        </a:p>
        <a:p>
          <a:pPr marL="171450" lvl="1" indent="-171450" algn="l" defTabSz="800100">
            <a:lnSpc>
              <a:spcPct val="90000"/>
            </a:lnSpc>
            <a:spcBef>
              <a:spcPct val="0"/>
            </a:spcBef>
            <a:spcAft>
              <a:spcPct val="20000"/>
            </a:spcAft>
            <a:buFont typeface="Courier New" panose="02070309020205020404" pitchFamily="49" charset="0"/>
            <a:buChar char="o"/>
          </a:pPr>
          <a:r>
            <a:rPr lang="en-US" sz="1800" kern="1200" dirty="0">
              <a:solidFill>
                <a:schemeClr val="tx2"/>
              </a:solidFill>
              <a:latin typeface="Congenial" panose="02000503040000020004" pitchFamily="2" charset="0"/>
            </a:rPr>
            <a:t>Don’t forget students have great talent and energy. Middle school and High school students can be PTA members and they can be volunteers as well. They can get a lot out of that involvement.</a:t>
          </a:r>
        </a:p>
      </dsp:txBody>
      <dsp:txXfrm>
        <a:off x="0" y="1334009"/>
        <a:ext cx="7301552" cy="34310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4A7B3C-5AED-0DC2-FECF-91665E3F71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B0D2AC2-2A99-6599-706F-29E7BC65CB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B47DD-342A-4327-BA2F-703279097079}" type="datetimeFigureOut">
              <a:rPr lang="en-US" smtClean="0"/>
              <a:t>8/24/2023</a:t>
            </a:fld>
            <a:endParaRPr lang="en-US"/>
          </a:p>
        </p:txBody>
      </p:sp>
      <p:sp>
        <p:nvSpPr>
          <p:cNvPr id="4" name="Footer Placeholder 3">
            <a:extLst>
              <a:ext uri="{FF2B5EF4-FFF2-40B4-BE49-F238E27FC236}">
                <a16:creationId xmlns:a16="http://schemas.microsoft.com/office/drawing/2014/main" id="{D2834179-90E6-242A-F72B-C14B3427D4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75E7072-E3F2-D4A2-9521-6CC7EDB342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D1A77E-7E86-4CF4-BFDE-573407A96A4D}" type="slidenum">
              <a:rPr lang="en-US" smtClean="0"/>
              <a:t>‹#›</a:t>
            </a:fld>
            <a:endParaRPr lang="en-US"/>
          </a:p>
        </p:txBody>
      </p:sp>
    </p:spTree>
    <p:extLst>
      <p:ext uri="{BB962C8B-B14F-4D97-AF65-F5344CB8AC3E}">
        <p14:creationId xmlns:p14="http://schemas.microsoft.com/office/powerpoint/2010/main" val="26115595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17CF4-FB97-45A7-8FB2-A75E42E4D7E3}" type="datetimeFigureOut">
              <a:rPr lang="en-US" smtClean="0"/>
              <a:t>8/24/2023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E1000-B802-47CC-9D1E-1B1279607B87}" type="slidenum">
              <a:rPr lang="en-US" smtClean="0"/>
              <a:t>‹#›</a:t>
            </a:fld>
            <a:endParaRPr lang="en-US"/>
          </a:p>
        </p:txBody>
      </p:sp>
    </p:spTree>
    <p:extLst>
      <p:ext uri="{BB962C8B-B14F-4D97-AF65-F5344CB8AC3E}">
        <p14:creationId xmlns:p14="http://schemas.microsoft.com/office/powerpoint/2010/main" val="5500048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E5C980-3C21-4B5D-B65E-93E6BF538932}" type="datetime1">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315960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5FED0-CA76-499B-AD0F-16D2D556316E}" type="datetime1">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1726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8E42AF-000E-453F-83A5-707B76F008FE}" type="datetime1">
              <a:rPr lang="en-US" smtClean="0"/>
              <a:t>8/24/2023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064082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E8B9E0-460E-4D80-BD9B-3AA7269E068C}" type="datetime1">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416483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E559A5-B247-4871-B22B-1228760D1049}" type="datetime1">
              <a:rPr lang="en-US" smtClean="0"/>
              <a:t>8/24/2023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96550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EE16A827-7DFF-43A9-B977-4F7A3C59ACB3}" type="datetime1">
              <a:rPr lang="en-US" smtClean="0"/>
              <a:t>8/24/2023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605322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BA16341-C0D1-4DE4-A9DB-98E9E3F8447A}" type="datetime1">
              <a:rPr lang="en-US" smtClean="0"/>
              <a:t>8/24/2023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426491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DAC915C-B2BB-4656-85A0-91F04EE64154}" type="datetime1">
              <a:rPr lang="en-US" smtClean="0"/>
              <a:t>8/24/2023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217976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3D689AB-8AFE-4A38-803D-0C331E8A5379}" type="datetime1">
              <a:rPr lang="en-US" smtClean="0"/>
              <a:t>8/24/2023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83452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1E0350D-BB70-4989-A197-DCD0E1262618}" type="datetime1">
              <a:rPr lang="en-US" smtClean="0"/>
              <a:t>8/24/2023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196059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45FA0C4-57A5-4C85-BD67-433A5DBED8A1}" type="datetime1">
              <a:rPr lang="en-US" smtClean="0"/>
              <a:t>8/24/2023</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6AA47F4E-A3E1-4F24-A3FF-31CFD2C1465F}" type="slidenum">
              <a:rPr lang="en-US" smtClean="0"/>
              <a:t>‹#›</a:t>
            </a:fld>
            <a:endParaRPr lang="en-US"/>
          </a:p>
        </p:txBody>
      </p:sp>
    </p:spTree>
    <p:extLst>
      <p:ext uri="{BB962C8B-B14F-4D97-AF65-F5344CB8AC3E}">
        <p14:creationId xmlns:p14="http://schemas.microsoft.com/office/powerpoint/2010/main" val="367838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82461D86-8EB7-4D53-9889-AC89AFCD06E0}" type="datetime1">
              <a:rPr lang="en-US" smtClean="0"/>
              <a:t>8/24/2023</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6AA47F4E-A3E1-4F24-A3FF-31CFD2C1465F}" type="slidenum">
              <a:rPr lang="en-US" smtClean="0"/>
              <a:t>‹#›</a:t>
            </a:fld>
            <a:endParaRPr lang="en-US"/>
          </a:p>
        </p:txBody>
      </p:sp>
    </p:spTree>
    <p:extLst>
      <p:ext uri="{BB962C8B-B14F-4D97-AF65-F5344CB8AC3E}">
        <p14:creationId xmlns:p14="http://schemas.microsoft.com/office/powerpoint/2010/main" val="20382172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creativecommons.org/licenses/by-nc-sa/3.0/" TargetMode="External"/><Relationship Id="rId5" Type="http://schemas.openxmlformats.org/officeDocument/2006/relationships/hyperlink" Target="https://www.peoplematters.in/article/leadership-development/reinventing-hr-develop-leaders-11689"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people-equation.com/leadership-by-design/"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hands-grabbing-grab-holding-1940248/"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biketoworkbarb.blogspot.com/" TargetMode="External"/><Relationship Id="rId3" Type="http://schemas.openxmlformats.org/officeDocument/2006/relationships/diagramLayout" Target="../diagrams/layout6.xml"/><Relationship Id="rId7" Type="http://schemas.openxmlformats.org/officeDocument/2006/relationships/image" Target="../media/image9.jp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hyperlink" Target="https://opensource.com/should-be/11/3/what-should-should-be-be" TargetMode="External"/><Relationship Id="rId7" Type="http://schemas.openxmlformats.org/officeDocument/2006/relationships/diagramQuickStyle" Target="../diagrams/quickStyle7.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hyperlink" Target="https://creativecommons.org/licenses/by-sa/3.0/" TargetMode="External"/><Relationship Id="rId9" Type="http://schemas.microsoft.com/office/2007/relationships/diagramDrawing" Target="../diagrams/drawing7.xml"/></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creativecommons.org/licenses/by-sa/3.0/" TargetMode="External"/><Relationship Id="rId5" Type="http://schemas.openxmlformats.org/officeDocument/2006/relationships/hyperlink" Target="https://ivofajardo.deviantart.com/art/Best-Buddy-361975702"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pchujman.cumbresblogs.com/2021/02/24/working-on-connectors/" TargetMode="Externa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publicdomainpictures.net/view-image.php?image=380701&amp;picture=any-questions"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piqsels.com/en/public-domain-photo-zkiqe" TargetMode="External"/><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mailto:president@louisianapta.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ricutinspiration.blogspot.com/"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0F33EB-8666-79FB-8927-2792022CA7F0}"/>
              </a:ext>
            </a:extLst>
          </p:cNvPr>
          <p:cNvSpPr txBox="1"/>
          <p:nvPr/>
        </p:nvSpPr>
        <p:spPr>
          <a:xfrm>
            <a:off x="1276350" y="5583674"/>
            <a:ext cx="6591301" cy="677108"/>
          </a:xfrm>
          <a:prstGeom prst="rect">
            <a:avLst/>
          </a:prstGeom>
          <a:noFill/>
        </p:spPr>
        <p:txBody>
          <a:bodyPr wrap="square">
            <a:spAutoFit/>
          </a:bodyPr>
          <a:lstStyle/>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Hosted by Jennifer Hale</a:t>
            </a:r>
            <a:r>
              <a:rPr lang="en-US" sz="2000">
                <a:effectLst/>
                <a:latin typeface="Calibri" panose="020F0502020204030204" pitchFamily="34" charset="0"/>
                <a:ea typeface="Calibri" panose="020F0502020204030204" pitchFamily="34" charset="0"/>
                <a:cs typeface="Times New Roman" panose="02020603050405020304" pitchFamily="18" charset="0"/>
              </a:rPr>
              <a:t>, LAPTA </a:t>
            </a:r>
            <a:r>
              <a:rPr lang="en-US" sz="2000" dirty="0">
                <a:effectLst/>
                <a:latin typeface="Calibri" panose="020F0502020204030204" pitchFamily="34" charset="0"/>
                <a:ea typeface="Calibri" panose="020F0502020204030204" pitchFamily="34" charset="0"/>
                <a:cs typeface="Times New Roman" panose="02020603050405020304" pitchFamily="18" charset="0"/>
              </a:rPr>
              <a:t>VP Leadership Development</a:t>
            </a:r>
          </a:p>
          <a:p>
            <a:pPr algn="ctr"/>
            <a:r>
              <a:rPr lang="en-US" b="1" i="0" dirty="0">
                <a:solidFill>
                  <a:schemeClr val="tx2"/>
                </a:solidFill>
                <a:effectLst/>
                <a:latin typeface="Google Sans"/>
              </a:rPr>
              <a:t>leader.develop@louisianapta.org</a:t>
            </a:r>
            <a:endPar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30" name="TextBox 2">
            <a:extLst>
              <a:ext uri="{FF2B5EF4-FFF2-40B4-BE49-F238E27FC236}">
                <a16:creationId xmlns:a16="http://schemas.microsoft.com/office/drawing/2014/main" id="{3AFB3981-E2DD-B59C-99B8-3995F9AA7B0F}"/>
              </a:ext>
            </a:extLst>
          </p:cNvPr>
          <p:cNvGraphicFramePr/>
          <p:nvPr>
            <p:extLst>
              <p:ext uri="{D42A27DB-BD31-4B8C-83A1-F6EECF244321}">
                <p14:modId xmlns:p14="http://schemas.microsoft.com/office/powerpoint/2010/main" val="2882584530"/>
              </p:ext>
            </p:extLst>
          </p:nvPr>
        </p:nvGraphicFramePr>
        <p:xfrm>
          <a:off x="609600" y="2082509"/>
          <a:ext cx="7924800" cy="163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Logo&#10;&#10;Description automatically generated">
            <a:extLst>
              <a:ext uri="{FF2B5EF4-FFF2-40B4-BE49-F238E27FC236}">
                <a16:creationId xmlns:a16="http://schemas.microsoft.com/office/drawing/2014/main" id="{D617551D-0569-495A-DF6A-8958E594EBD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 y="482086"/>
            <a:ext cx="3532095" cy="1337987"/>
          </a:xfrm>
          <a:prstGeom prst="rect">
            <a:avLst/>
          </a:prstGeom>
        </p:spPr>
      </p:pic>
      <p:sp>
        <p:nvSpPr>
          <p:cNvPr id="4" name="Slide Number Placeholder 3">
            <a:extLst>
              <a:ext uri="{FF2B5EF4-FFF2-40B4-BE49-F238E27FC236}">
                <a16:creationId xmlns:a16="http://schemas.microsoft.com/office/drawing/2014/main" id="{0220231E-6D6E-CFE5-F148-F71F0126EAAD}"/>
              </a:ext>
            </a:extLst>
          </p:cNvPr>
          <p:cNvSpPr>
            <a:spLocks noGrp="1"/>
          </p:cNvSpPr>
          <p:nvPr>
            <p:ph type="sldNum" sz="quarter" idx="12"/>
          </p:nvPr>
        </p:nvSpPr>
        <p:spPr/>
        <p:txBody>
          <a:bodyPr/>
          <a:lstStyle/>
          <a:p>
            <a:fld id="{6AA47F4E-A3E1-4F24-A3FF-31CFD2C1465F}" type="slidenum">
              <a:rPr lang="en-US" smtClean="0"/>
              <a:t>1</a:t>
            </a:fld>
            <a:endParaRPr lang="en-US"/>
          </a:p>
        </p:txBody>
      </p:sp>
    </p:spTree>
    <p:extLst>
      <p:ext uri="{BB962C8B-B14F-4D97-AF65-F5344CB8AC3E}">
        <p14:creationId xmlns:p14="http://schemas.microsoft.com/office/powerpoint/2010/main" val="1641766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E4C316-D294-2FF0-72D2-E4AF1F7006C1}"/>
              </a:ext>
            </a:extLst>
          </p:cNvPr>
          <p:cNvSpPr>
            <a:spLocks noGrp="1"/>
          </p:cNvSpPr>
          <p:nvPr>
            <p:ph type="sldNum" sz="quarter" idx="12"/>
          </p:nvPr>
        </p:nvSpPr>
        <p:spPr/>
        <p:txBody>
          <a:bodyPr/>
          <a:lstStyle/>
          <a:p>
            <a:fld id="{6AA47F4E-A3E1-4F24-A3FF-31CFD2C1465F}" type="slidenum">
              <a:rPr lang="en-US" smtClean="0"/>
              <a:t>10</a:t>
            </a:fld>
            <a:endParaRPr lang="en-US"/>
          </a:p>
        </p:txBody>
      </p:sp>
      <p:graphicFrame>
        <p:nvGraphicFramePr>
          <p:cNvPr id="5" name="TextBox 2">
            <a:extLst>
              <a:ext uri="{FF2B5EF4-FFF2-40B4-BE49-F238E27FC236}">
                <a16:creationId xmlns:a16="http://schemas.microsoft.com/office/drawing/2014/main" id="{0F6C67A6-7B36-A48C-E4B9-49691416AE09}"/>
              </a:ext>
            </a:extLst>
          </p:cNvPr>
          <p:cNvGraphicFramePr/>
          <p:nvPr>
            <p:extLst>
              <p:ext uri="{D42A27DB-BD31-4B8C-83A1-F6EECF244321}">
                <p14:modId xmlns:p14="http://schemas.microsoft.com/office/powerpoint/2010/main" val="2752645756"/>
              </p:ext>
            </p:extLst>
          </p:nvPr>
        </p:nvGraphicFramePr>
        <p:xfrm>
          <a:off x="1411705" y="802046"/>
          <a:ext cx="6352674" cy="5253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255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673A4C-679F-2619-5C3C-4AC73F639B08}"/>
              </a:ext>
            </a:extLst>
          </p:cNvPr>
          <p:cNvSpPr>
            <a:spLocks noGrp="1"/>
          </p:cNvSpPr>
          <p:nvPr>
            <p:ph type="sldNum" sz="quarter" idx="12"/>
          </p:nvPr>
        </p:nvSpPr>
        <p:spPr/>
        <p:txBody>
          <a:bodyPr/>
          <a:lstStyle/>
          <a:p>
            <a:fld id="{6AA47F4E-A3E1-4F24-A3FF-31CFD2C1465F}" type="slidenum">
              <a:rPr lang="en-US" smtClean="0"/>
              <a:t>11</a:t>
            </a:fld>
            <a:endParaRPr lang="en-US"/>
          </a:p>
        </p:txBody>
      </p:sp>
      <p:sp>
        <p:nvSpPr>
          <p:cNvPr id="4" name="TextBox 3">
            <a:extLst>
              <a:ext uri="{FF2B5EF4-FFF2-40B4-BE49-F238E27FC236}">
                <a16:creationId xmlns:a16="http://schemas.microsoft.com/office/drawing/2014/main" id="{0BC138A1-5F21-D87E-85AF-3D89DF4A2CB5}"/>
              </a:ext>
            </a:extLst>
          </p:cNvPr>
          <p:cNvSpPr txBox="1"/>
          <p:nvPr/>
        </p:nvSpPr>
        <p:spPr>
          <a:xfrm>
            <a:off x="288083" y="482040"/>
            <a:ext cx="6036517" cy="5893921"/>
          </a:xfrm>
          <a:prstGeom prst="rect">
            <a:avLst/>
          </a:prstGeom>
          <a:noFill/>
        </p:spPr>
        <p:txBody>
          <a:bodyPr wrap="square" anchor="ctr">
            <a:spAutoFit/>
          </a:bodyPr>
          <a:lstStyle/>
          <a:p>
            <a:pPr marL="0" marR="0">
              <a:spcBef>
                <a:spcPts val="0"/>
              </a:spcBef>
              <a:spcAft>
                <a:spcPts val="600"/>
              </a:spcAft>
            </a:pPr>
            <a:r>
              <a:rPr lang="en-US"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Maintaining a good relationship with your volunteers—both regular and one-time—is critical to your PTA’s success. </a:t>
            </a:r>
            <a:endParaRPr lang="en-US"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Courier New" panose="02070309020205020404" pitchFamily="49" charset="0"/>
              <a:buChar char="o"/>
              <a:tabLst>
                <a:tab pos="457200" algn="l"/>
              </a:tabLst>
            </a:pPr>
            <a:r>
              <a:rPr lang="en-US" sz="16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Contact every person who offers to volunteer, even if you have more people than you need. The fastest way to lose a volunteer is to ignore their offer of time.  </a:t>
            </a:r>
            <a:r>
              <a:rPr lang="en-US" sz="1600" b="1" kern="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ea typeface="Times New Roman" panose="02020603050405020304" pitchFamily="18" charset="0"/>
                <a:cs typeface="Times New Roman" panose="02020603050405020304" pitchFamily="18" charset="0"/>
              </a:rPr>
              <a:t>A good leader is responsive</a:t>
            </a:r>
            <a:r>
              <a:rPr lang="en-US" sz="16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a:t>
            </a:r>
          </a:p>
          <a:p>
            <a:pPr marL="342900" marR="0" lvl="0" indent="-342900">
              <a:spcBef>
                <a:spcPts val="0"/>
              </a:spcBef>
              <a:spcAft>
                <a:spcPts val="600"/>
              </a:spcAft>
              <a:buSzPts val="1000"/>
              <a:buFont typeface="Courier New" panose="02070309020205020404" pitchFamily="49" charset="0"/>
              <a:buChar char="o"/>
              <a:tabLst>
                <a:tab pos="457200" algn="l"/>
              </a:tabLst>
            </a:pPr>
            <a:r>
              <a:rPr lang="en-US" sz="16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Reconnect with volunteers throughout the year. Those who couldn’t help at the beginning of the year may be available the next time you call.</a:t>
            </a:r>
            <a:endParaRPr lang="en-US" sz="16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Courier New" panose="02070309020205020404" pitchFamily="49" charset="0"/>
              <a:buChar char="o"/>
              <a:tabLst>
                <a:tab pos="457200" algn="l"/>
              </a:tabLst>
            </a:pPr>
            <a:r>
              <a:rPr lang="en-US" sz="16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Match volunteers to potential jobs based on their skills and available time.</a:t>
            </a:r>
            <a:endParaRPr lang="en-US" sz="16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Courier New" panose="02070309020205020404" pitchFamily="49" charset="0"/>
              <a:buChar char="o"/>
              <a:tabLst>
                <a:tab pos="457200" algn="l"/>
              </a:tabLst>
            </a:pPr>
            <a:r>
              <a:rPr lang="en-US" sz="16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Arrange for an orientation for all volunteers.</a:t>
            </a:r>
          </a:p>
          <a:p>
            <a:pPr marL="342900" marR="0" lvl="0" indent="-342900">
              <a:spcBef>
                <a:spcPts val="0"/>
              </a:spcBef>
              <a:spcAft>
                <a:spcPts val="600"/>
              </a:spcAft>
              <a:buSzPts val="1000"/>
              <a:buFont typeface="Courier New" panose="02070309020205020404" pitchFamily="49" charset="0"/>
              <a:buChar char="o"/>
              <a:tabLst>
                <a:tab pos="457200" algn="l"/>
              </a:tabLst>
            </a:pPr>
            <a:r>
              <a:rPr lang="en-US" sz="16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Provide a variety of meaningful and manageable opportunities for volunteers, including assignments that can be done in small blocks of time and those that can be done outside of school hours.</a:t>
            </a:r>
            <a:endParaRPr lang="en-US" sz="16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Courier New" panose="02070309020205020404" pitchFamily="49" charset="0"/>
              <a:buChar char="o"/>
              <a:tabLst>
                <a:tab pos="457200" algn="l"/>
              </a:tabLst>
            </a:pPr>
            <a:r>
              <a:rPr lang="en-US" sz="16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Seek feedback. Did your volunteer feel they were prepared, helpful, and valued?</a:t>
            </a:r>
            <a:endParaRPr lang="en-US" sz="16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ts val="1000"/>
              <a:buFont typeface="Courier New" panose="02070309020205020404" pitchFamily="49" charset="0"/>
              <a:buChar char="o"/>
              <a:tabLst>
                <a:tab pos="457200" algn="l"/>
              </a:tabLst>
            </a:pPr>
            <a:r>
              <a:rPr lang="en-US" sz="16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Recognize volunteers and thank them for their efforts regularly! </a:t>
            </a:r>
            <a:r>
              <a:rPr lang="en-US" sz="1600" b="1" kern="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ea typeface="Times New Roman" panose="02020603050405020304" pitchFamily="18" charset="0"/>
                <a:cs typeface="Times New Roman" panose="02020603050405020304" pitchFamily="18" charset="0"/>
              </a:rPr>
              <a:t>A good leader is appreciative</a:t>
            </a:r>
            <a:r>
              <a:rPr lang="en-US" sz="16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a:t>
            </a:r>
            <a:endParaRPr lang="en-US" sz="16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15CBF32F-84E4-21B9-0FDA-51A7DDACEC73}"/>
              </a:ext>
            </a:extLst>
          </p:cNvPr>
          <p:cNvSpPr/>
          <p:nvPr/>
        </p:nvSpPr>
        <p:spPr>
          <a:xfrm>
            <a:off x="6324600" y="495300"/>
            <a:ext cx="2531317" cy="5861051"/>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600"/>
              </a:spcAft>
            </a:pPr>
            <a:r>
              <a:rPr lang="en-US" sz="30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Building</a:t>
            </a:r>
          </a:p>
          <a:p>
            <a:pPr marL="0" marR="0" algn="ctr">
              <a:spcBef>
                <a:spcPts val="0"/>
              </a:spcBef>
              <a:spcAft>
                <a:spcPts val="600"/>
              </a:spcAft>
            </a:pPr>
            <a:r>
              <a:rPr lang="en-US" sz="30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a Leadership </a:t>
            </a:r>
          </a:p>
          <a:p>
            <a:pPr marL="0" marR="0" algn="ctr">
              <a:spcBef>
                <a:spcPts val="0"/>
              </a:spcBef>
              <a:spcAft>
                <a:spcPts val="600"/>
              </a:spcAft>
            </a:pPr>
            <a:r>
              <a:rPr lang="en-US" sz="30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Team </a:t>
            </a:r>
          </a:p>
          <a:p>
            <a:pPr marL="0" marR="0" algn="ctr">
              <a:spcBef>
                <a:spcPts val="0"/>
              </a:spcBef>
              <a:spcAft>
                <a:spcPts val="600"/>
              </a:spcAft>
            </a:pPr>
            <a:r>
              <a:rPr lang="en-US" sz="30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from Volunteers</a:t>
            </a:r>
            <a:endParaRPr lang="en-US" sz="30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874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B16E4-3672-8A21-EA28-FDB634035DC4}"/>
              </a:ext>
            </a:extLst>
          </p:cNvPr>
          <p:cNvSpPr>
            <a:spLocks noGrp="1"/>
          </p:cNvSpPr>
          <p:nvPr>
            <p:ph type="sldNum" sz="quarter" idx="12"/>
          </p:nvPr>
        </p:nvSpPr>
        <p:spPr/>
        <p:txBody>
          <a:bodyPr/>
          <a:lstStyle/>
          <a:p>
            <a:fld id="{6AA47F4E-A3E1-4F24-A3FF-31CFD2C1465F}" type="slidenum">
              <a:rPr lang="en-US" smtClean="0"/>
              <a:t>12</a:t>
            </a:fld>
            <a:endParaRPr lang="en-US"/>
          </a:p>
        </p:txBody>
      </p:sp>
      <p:sp>
        <p:nvSpPr>
          <p:cNvPr id="4" name="TextBox 3">
            <a:extLst>
              <a:ext uri="{FF2B5EF4-FFF2-40B4-BE49-F238E27FC236}">
                <a16:creationId xmlns:a16="http://schemas.microsoft.com/office/drawing/2014/main" id="{AD795528-987B-4614-4C7F-761F62B04727}"/>
              </a:ext>
            </a:extLst>
          </p:cNvPr>
          <p:cNvSpPr txBox="1"/>
          <p:nvPr/>
        </p:nvSpPr>
        <p:spPr>
          <a:xfrm>
            <a:off x="3276600" y="659011"/>
            <a:ext cx="5335555" cy="5447645"/>
          </a:xfrm>
          <a:prstGeom prst="rect">
            <a:avLst/>
          </a:prstGeom>
          <a:noFill/>
        </p:spPr>
        <p:txBody>
          <a:bodyPr wrap="square">
            <a:spAutoFit/>
          </a:bodyPr>
          <a:lstStyle/>
          <a:p>
            <a:pPr marL="0" marR="0">
              <a:spcBef>
                <a:spcPts val="0"/>
              </a:spcBef>
              <a:spcAft>
                <a:spcPts val="600"/>
              </a:spcAft>
            </a:pPr>
            <a:r>
              <a:rPr lang="en-US" sz="1800"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Ensuring the future viability of your PTA is one of your board’s primary responsibilities. PTA boards play a vital role in developing the PTA’s next group of leaders. </a:t>
            </a:r>
          </a:p>
          <a:p>
            <a:pPr marL="0" marR="0">
              <a:spcBef>
                <a:spcPts val="0"/>
              </a:spcBef>
              <a:spcAft>
                <a:spcPts val="600"/>
              </a:spcAft>
            </a:pPr>
            <a:r>
              <a:rPr lang="en-US" sz="600"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 </a:t>
            </a:r>
          </a:p>
          <a:p>
            <a:pPr marL="0" marR="0">
              <a:spcBef>
                <a:spcPts val="0"/>
              </a:spcBef>
              <a:spcAft>
                <a:spcPts val="600"/>
              </a:spcAft>
            </a:pPr>
            <a:r>
              <a:rPr lang="en-US" sz="1600"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Although officers cannot “name” their successors, they can ensure there are many qualified candidates ready for consideration by the Nominating Committee. For example:</a:t>
            </a:r>
          </a:p>
          <a:p>
            <a:pPr marL="0" marR="0">
              <a:spcBef>
                <a:spcPts val="0"/>
              </a:spcBef>
              <a:spcAft>
                <a:spcPts val="600"/>
              </a:spcAft>
            </a:pPr>
            <a:r>
              <a:rPr lang="en-US" sz="600" kern="100" dirty="0">
                <a:solidFill>
                  <a:schemeClr val="accent3">
                    <a:lumMod val="75000"/>
                  </a:schemeClr>
                </a:solidFill>
                <a:effectLst/>
                <a:latin typeface="Congenial" panose="02000503040000020004" pitchFamily="2" charset="0"/>
                <a:ea typeface="Calibri" panose="020F0502020204030204" pitchFamily="34" charset="0"/>
                <a:cs typeface="Times New Roman" panose="02020603050405020304" pitchFamily="18" charset="0"/>
              </a:rPr>
              <a:t> </a:t>
            </a:r>
          </a:p>
          <a:p>
            <a:pPr marL="342900" marR="0" lvl="0" indent="-342900">
              <a:spcBef>
                <a:spcPts val="0"/>
              </a:spcBef>
              <a:spcAft>
                <a:spcPts val="600"/>
              </a:spcAft>
              <a:buSzPct val="200000"/>
              <a:buBlip>
                <a:blip r:embed="rId2">
                  <a:extLst>
                    <a:ext uri="{96DAC541-7B7A-43D3-8B79-37D633B846F1}">
                      <asvg:svgBlip xmlns:asvg="http://schemas.microsoft.com/office/drawing/2016/SVG/main" r:embed="rId3"/>
                    </a:ext>
                  </a:extLst>
                </a:blip>
              </a:buBlip>
              <a:tabLst>
                <a:tab pos="457200" algn="l"/>
              </a:tabLst>
            </a:pPr>
            <a:r>
              <a:rPr lang="en-US" sz="1600"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Ask emerging leaders to join you in a meeting with teachers or the principal. </a:t>
            </a:r>
          </a:p>
          <a:p>
            <a:pPr marL="342900" marR="0" lvl="0" indent="-342900">
              <a:spcBef>
                <a:spcPts val="0"/>
              </a:spcBef>
              <a:spcAft>
                <a:spcPts val="600"/>
              </a:spcAft>
              <a:buSzPct val="200000"/>
              <a:buBlip>
                <a:blip r:embed="rId2">
                  <a:extLst>
                    <a:ext uri="{96DAC541-7B7A-43D3-8B79-37D633B846F1}">
                      <asvg:svgBlip xmlns:asvg="http://schemas.microsoft.com/office/drawing/2016/SVG/main" r:embed="rId3"/>
                    </a:ext>
                  </a:extLst>
                </a:blip>
              </a:buBlip>
              <a:tabLst>
                <a:tab pos="457200" algn="l"/>
              </a:tabLst>
            </a:pPr>
            <a:r>
              <a:rPr lang="en-US" sz="1600"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Give them an opportunity to take the lead on building a relationship with a new community partner or sponsor.</a:t>
            </a:r>
            <a:endParaRPr lang="en-US" sz="1600" kern="100" dirty="0">
              <a:solidFill>
                <a:schemeClr val="accent3">
                  <a:lumMod val="75000"/>
                </a:schemeClr>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ct val="200000"/>
              <a:buBlip>
                <a:blip r:embed="rId2">
                  <a:extLst>
                    <a:ext uri="{96DAC541-7B7A-43D3-8B79-37D633B846F1}">
                      <asvg:svgBlip xmlns:asvg="http://schemas.microsoft.com/office/drawing/2016/SVG/main" r:embed="rId3"/>
                    </a:ext>
                  </a:extLst>
                </a:blip>
              </a:buBlip>
              <a:tabLst>
                <a:tab pos="457200" algn="l"/>
              </a:tabLst>
            </a:pPr>
            <a:r>
              <a:rPr lang="en-US" sz="1600"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Encourage them to attend local training opportunities.</a:t>
            </a:r>
            <a:endParaRPr lang="en-US" sz="1600" kern="100" dirty="0">
              <a:solidFill>
                <a:schemeClr val="accent3">
                  <a:lumMod val="75000"/>
                </a:schemeClr>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ct val="200000"/>
              <a:buBlip>
                <a:blip r:embed="rId2">
                  <a:extLst>
                    <a:ext uri="{96DAC541-7B7A-43D3-8B79-37D633B846F1}">
                      <asvg:svgBlip xmlns:asvg="http://schemas.microsoft.com/office/drawing/2016/SVG/main" r:embed="rId3"/>
                    </a:ext>
                  </a:extLst>
                </a:blip>
              </a:buBlip>
              <a:tabLst>
                <a:tab pos="457200" algn="l"/>
              </a:tabLst>
            </a:pPr>
            <a:r>
              <a:rPr lang="en-US" sz="1600"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Encourage them to take National PTA eLearning courses.</a:t>
            </a:r>
            <a:endParaRPr lang="en-US" sz="1600" kern="100" dirty="0">
              <a:solidFill>
                <a:schemeClr val="accent3">
                  <a:lumMod val="75000"/>
                </a:schemeClr>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600"/>
              </a:spcAft>
              <a:buSzPct val="200000"/>
              <a:buBlip>
                <a:blip r:embed="rId2">
                  <a:extLst>
                    <a:ext uri="{96DAC541-7B7A-43D3-8B79-37D633B846F1}">
                      <asvg:svgBlip xmlns:asvg="http://schemas.microsoft.com/office/drawing/2016/SVG/main" r:embed="rId3"/>
                    </a:ext>
                  </a:extLst>
                </a:blip>
              </a:buBlip>
              <a:tabLst>
                <a:tab pos="457200" algn="l"/>
              </a:tabLst>
            </a:pPr>
            <a:r>
              <a:rPr lang="en-US" sz="1600"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Nominate them to chair a special committee.</a:t>
            </a:r>
            <a:endParaRPr lang="en-US" sz="1600" kern="100" dirty="0">
              <a:solidFill>
                <a:schemeClr val="accent3">
                  <a:lumMod val="75000"/>
                </a:schemeClr>
              </a:solidFill>
              <a:effectLst/>
              <a:latin typeface="Congenial" panose="02000503040000020004" pitchFamily="2"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1CD07C57-6194-7C8F-3FFA-C6E951259426}"/>
              </a:ext>
            </a:extLst>
          </p:cNvPr>
          <p:cNvSpPr/>
          <p:nvPr/>
        </p:nvSpPr>
        <p:spPr>
          <a:xfrm>
            <a:off x="322295" y="498475"/>
            <a:ext cx="2630455" cy="5861051"/>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600"/>
              </a:spcAft>
            </a:pPr>
            <a:endParaRPr lang="en-US" sz="3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3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Developing Future Leaders</a:t>
            </a:r>
            <a:endParaRPr lang="en-US" sz="28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p:txBody>
      </p:sp>
      <p:pic>
        <p:nvPicPr>
          <p:cNvPr id="6" name="Picture 5" descr="A group of people standing in front of a white wall&#10;&#10;Description automatically generated">
            <a:extLst>
              <a:ext uri="{FF2B5EF4-FFF2-40B4-BE49-F238E27FC236}">
                <a16:creationId xmlns:a16="http://schemas.microsoft.com/office/drawing/2014/main" id="{BC4303F2-D176-DB2D-2E76-A25CF655EBB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7868" y="1168386"/>
            <a:ext cx="2386109" cy="1342186"/>
          </a:xfrm>
          <a:prstGeom prst="rect">
            <a:avLst/>
          </a:prstGeom>
          <a:ln w="38100">
            <a:solidFill>
              <a:schemeClr val="accent1"/>
            </a:solidFill>
            <a:prstDash val="lgDashDot"/>
          </a:ln>
        </p:spPr>
      </p:pic>
      <p:sp>
        <p:nvSpPr>
          <p:cNvPr id="7" name="TextBox 6">
            <a:extLst>
              <a:ext uri="{FF2B5EF4-FFF2-40B4-BE49-F238E27FC236}">
                <a16:creationId xmlns:a16="http://schemas.microsoft.com/office/drawing/2014/main" id="{B42BB5A1-5F13-1E6F-5765-5A382D886E9A}"/>
              </a:ext>
            </a:extLst>
          </p:cNvPr>
          <p:cNvSpPr txBox="1"/>
          <p:nvPr/>
        </p:nvSpPr>
        <p:spPr>
          <a:xfrm>
            <a:off x="322295" y="2380915"/>
            <a:ext cx="2630455" cy="169277"/>
          </a:xfrm>
          <a:prstGeom prst="rect">
            <a:avLst/>
          </a:prstGeom>
          <a:noFill/>
        </p:spPr>
        <p:txBody>
          <a:bodyPr wrap="square" rtlCol="0">
            <a:spAutoFit/>
          </a:bodyPr>
          <a:lstStyle/>
          <a:p>
            <a:pPr algn="ctr"/>
            <a:r>
              <a:rPr lang="en-US" sz="500" dirty="0">
                <a:solidFill>
                  <a:schemeClr val="accent4"/>
                </a:solidFill>
                <a:hlinkClick r:id="rId5" tooltip="https://www.peoplematters.in/article/leadership-development/reinventing-hr-develop-leaders-11689">
                  <a:extLst>
                    <a:ext uri="{A12FA001-AC4F-418D-AE19-62706E023703}">
                      <ahyp:hlinkClr xmlns:ahyp="http://schemas.microsoft.com/office/drawing/2018/hyperlinkcolor" val="tx"/>
                    </a:ext>
                  </a:extLst>
                </a:hlinkClick>
              </a:rPr>
              <a:t>This Photo</a:t>
            </a:r>
            <a:r>
              <a:rPr lang="en-US" sz="500" dirty="0">
                <a:solidFill>
                  <a:schemeClr val="accent4"/>
                </a:solidFill>
              </a:rPr>
              <a:t> by Unknown Author is licensed under </a:t>
            </a:r>
            <a:r>
              <a:rPr lang="en-US" sz="500" dirty="0">
                <a:solidFill>
                  <a:schemeClr val="accent4"/>
                </a:solidFill>
                <a:hlinkClick r:id="rId6" tooltip="https://creativecommons.org/licenses/by-nc-sa/3.0/">
                  <a:extLst>
                    <a:ext uri="{A12FA001-AC4F-418D-AE19-62706E023703}">
                      <ahyp:hlinkClr xmlns:ahyp="http://schemas.microsoft.com/office/drawing/2018/hyperlinkcolor" val="tx"/>
                    </a:ext>
                  </a:extLst>
                </a:hlinkClick>
              </a:rPr>
              <a:t>CC BY-SA-NC</a:t>
            </a:r>
            <a:endParaRPr lang="en-US" sz="500" dirty="0">
              <a:solidFill>
                <a:schemeClr val="accent4"/>
              </a:solidFill>
            </a:endParaRPr>
          </a:p>
        </p:txBody>
      </p:sp>
    </p:spTree>
    <p:extLst>
      <p:ext uri="{BB962C8B-B14F-4D97-AF65-F5344CB8AC3E}">
        <p14:creationId xmlns:p14="http://schemas.microsoft.com/office/powerpoint/2010/main" val="98449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BB16E4-3672-8A21-EA28-FDB634035DC4}"/>
              </a:ext>
            </a:extLst>
          </p:cNvPr>
          <p:cNvSpPr>
            <a:spLocks noGrp="1"/>
          </p:cNvSpPr>
          <p:nvPr>
            <p:ph type="sldNum" sz="quarter" idx="12"/>
          </p:nvPr>
        </p:nvSpPr>
        <p:spPr/>
        <p:txBody>
          <a:bodyPr/>
          <a:lstStyle/>
          <a:p>
            <a:fld id="{6AA47F4E-A3E1-4F24-A3FF-31CFD2C1465F}" type="slidenum">
              <a:rPr lang="en-US" smtClean="0"/>
              <a:t>13</a:t>
            </a:fld>
            <a:endParaRPr lang="en-US"/>
          </a:p>
        </p:txBody>
      </p:sp>
      <p:sp>
        <p:nvSpPr>
          <p:cNvPr id="4" name="TextBox 3">
            <a:extLst>
              <a:ext uri="{FF2B5EF4-FFF2-40B4-BE49-F238E27FC236}">
                <a16:creationId xmlns:a16="http://schemas.microsoft.com/office/drawing/2014/main" id="{AD795528-987B-4614-4C7F-761F62B04727}"/>
              </a:ext>
            </a:extLst>
          </p:cNvPr>
          <p:cNvSpPr txBox="1"/>
          <p:nvPr/>
        </p:nvSpPr>
        <p:spPr>
          <a:xfrm>
            <a:off x="3276600" y="659011"/>
            <a:ext cx="5335555" cy="5355312"/>
          </a:xfrm>
          <a:prstGeom prst="rect">
            <a:avLst/>
          </a:prstGeom>
          <a:noFill/>
        </p:spPr>
        <p:txBody>
          <a:bodyPr wrap="square">
            <a:spAutoFit/>
          </a:bodyPr>
          <a:lstStyle/>
          <a:p>
            <a:pPr marL="344488" marR="0" indent="-344488">
              <a:spcBef>
                <a:spcPts val="0"/>
              </a:spcBef>
              <a:spcAft>
                <a:spcPts val="1200"/>
              </a:spcAft>
              <a:buSzPct val="200000"/>
              <a:buBlip>
                <a:blip r:embed="rId2">
                  <a:extLst>
                    <a:ext uri="{96DAC541-7B7A-43D3-8B79-37D633B846F1}">
                      <asvg:svgBlip xmlns:asvg="http://schemas.microsoft.com/office/drawing/2016/SVG/main" r:embed="rId3"/>
                    </a:ext>
                  </a:extLst>
                </a:blip>
              </a:buBlip>
            </a:pPr>
            <a:r>
              <a:rPr lang="en-US"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It takes time.  Commit yourself and your PTA to the time it will take to cultivate new leaders.</a:t>
            </a:r>
            <a:r>
              <a:rPr lang="en-US" sz="600" kern="0" dirty="0">
                <a:solidFill>
                  <a:schemeClr val="accent3">
                    <a:lumMod val="75000"/>
                  </a:schemeClr>
                </a:solidFill>
                <a:latin typeface="Congenial" panose="02000503040000020004" pitchFamily="2" charset="0"/>
                <a:ea typeface="Times New Roman" panose="02020603050405020304" pitchFamily="18" charset="0"/>
                <a:cs typeface="Times New Roman" panose="02020603050405020304" pitchFamily="18" charset="0"/>
              </a:rPr>
              <a:t> </a:t>
            </a:r>
            <a:endParaRPr lang="en-US" sz="600" kern="10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endParaRPr>
          </a:p>
          <a:p>
            <a:pPr marL="344488" marR="0" indent="-344488">
              <a:spcBef>
                <a:spcPts val="0"/>
              </a:spcBef>
              <a:spcAft>
                <a:spcPts val="1200"/>
              </a:spcAft>
              <a:buSzPct val="200000"/>
              <a:buBlip>
                <a:blip r:embed="rId2">
                  <a:extLst>
                    <a:ext uri="{96DAC541-7B7A-43D3-8B79-37D633B846F1}">
                      <asvg:svgBlip xmlns:asvg="http://schemas.microsoft.com/office/drawing/2016/SVG/main" r:embed="rId3"/>
                    </a:ext>
                  </a:extLst>
                </a:blip>
              </a:buBlip>
            </a:pPr>
            <a:r>
              <a:rPr lang="en-US" kern="10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Grow your</a:t>
            </a:r>
            <a:r>
              <a:rPr lang="en-US" kern="100" dirty="0">
                <a:solidFill>
                  <a:schemeClr val="accent3">
                    <a:lumMod val="75000"/>
                  </a:schemeClr>
                </a:solidFill>
                <a:latin typeface="Congenial" panose="02000503040000020004" pitchFamily="2" charset="0"/>
                <a:ea typeface="Times New Roman" panose="02020603050405020304" pitchFamily="18" charset="0"/>
                <a:cs typeface="Times New Roman" panose="02020603050405020304" pitchFamily="18" charset="0"/>
              </a:rPr>
              <a:t> membership.  Your leaders come from your members.</a:t>
            </a:r>
            <a:r>
              <a:rPr lang="en-US" sz="800" kern="0" dirty="0">
                <a:solidFill>
                  <a:schemeClr val="accent3">
                    <a:lumMod val="75000"/>
                  </a:schemeClr>
                </a:solidFill>
                <a:latin typeface="Congenial" panose="02000503040000020004" pitchFamily="2" charset="0"/>
                <a:ea typeface="Times New Roman" panose="02020603050405020304" pitchFamily="18" charset="0"/>
                <a:cs typeface="Times New Roman" panose="02020603050405020304" pitchFamily="18" charset="0"/>
              </a:rPr>
              <a:t> </a:t>
            </a:r>
            <a:endParaRPr lang="en-US" sz="800" kern="10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endParaRPr>
          </a:p>
          <a:p>
            <a:pPr marL="344488" marR="0" indent="-344488">
              <a:spcBef>
                <a:spcPts val="0"/>
              </a:spcBef>
              <a:spcAft>
                <a:spcPts val="1200"/>
              </a:spcAft>
              <a:buSzPct val="200000"/>
              <a:buBlip>
                <a:blip r:embed="rId2">
                  <a:extLst>
                    <a:ext uri="{96DAC541-7B7A-43D3-8B79-37D633B846F1}">
                      <asvg:svgBlip xmlns:asvg="http://schemas.microsoft.com/office/drawing/2016/SVG/main" r:embed="rId3"/>
                    </a:ext>
                  </a:extLst>
                </a:blip>
              </a:buBlip>
            </a:pPr>
            <a:r>
              <a:rPr lang="en-US" kern="10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Show your PTA’s value.  People naturally want to be </a:t>
            </a:r>
            <a:r>
              <a:rPr lang="en-US" kern="100" dirty="0">
                <a:solidFill>
                  <a:schemeClr val="accent3">
                    <a:lumMod val="75000"/>
                  </a:schemeClr>
                </a:solidFill>
                <a:latin typeface="Congenial" panose="02000503040000020004" pitchFamily="2" charset="0"/>
                <a:ea typeface="Times New Roman" panose="02020603050405020304" pitchFamily="18" charset="0"/>
                <a:cs typeface="Times New Roman" panose="02020603050405020304" pitchFamily="18" charset="0"/>
              </a:rPr>
              <a:t>part of a successful organization.  Don’t limit yourself to social media.  Send out a newsletter and print posters highlighting your PTA’s work.</a:t>
            </a:r>
            <a:r>
              <a:rPr lang="en-US" sz="800" kern="0" dirty="0">
                <a:solidFill>
                  <a:schemeClr val="accent3">
                    <a:lumMod val="75000"/>
                  </a:schemeClr>
                </a:solidFill>
                <a:latin typeface="Congenial" panose="02000503040000020004" pitchFamily="2" charset="0"/>
                <a:ea typeface="Times New Roman" panose="02020603050405020304" pitchFamily="18" charset="0"/>
                <a:cs typeface="Times New Roman" panose="02020603050405020304" pitchFamily="18" charset="0"/>
              </a:rPr>
              <a:t> </a:t>
            </a:r>
            <a:endParaRPr lang="en-US" sz="800" kern="10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endParaRPr>
          </a:p>
          <a:p>
            <a:pPr marL="344488" marR="0" indent="-344488">
              <a:spcBef>
                <a:spcPts val="0"/>
              </a:spcBef>
              <a:spcAft>
                <a:spcPts val="1200"/>
              </a:spcAft>
              <a:buSzPct val="200000"/>
              <a:buBlip>
                <a:blip r:embed="rId2">
                  <a:extLst>
                    <a:ext uri="{96DAC541-7B7A-43D3-8B79-37D633B846F1}">
                      <asvg:svgBlip xmlns:asvg="http://schemas.microsoft.com/office/drawing/2016/SVG/main" r:embed="rId3"/>
                    </a:ext>
                  </a:extLst>
                </a:blip>
              </a:buBlip>
            </a:pPr>
            <a:r>
              <a:rPr lang="en-US" kern="10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Ask the right people.  Don’t do a broadcast, target who you want to ask</a:t>
            </a:r>
            <a:r>
              <a:rPr lang="en-US" sz="1600" i="1" kern="10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  </a:t>
            </a:r>
            <a:r>
              <a:rPr lang="en-US" sz="1400" i="1" kern="10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rPr>
              <a:t>(Reflections: Are there artists in your membership or students with artistic talent, ask your art teachers.)</a:t>
            </a:r>
            <a:r>
              <a:rPr lang="en-US" sz="1400" kern="0" dirty="0">
                <a:solidFill>
                  <a:schemeClr val="accent3">
                    <a:lumMod val="75000"/>
                  </a:schemeClr>
                </a:solidFill>
                <a:latin typeface="Congenial" panose="02000503040000020004" pitchFamily="2" charset="0"/>
                <a:ea typeface="Times New Roman" panose="02020603050405020304" pitchFamily="18" charset="0"/>
                <a:cs typeface="Times New Roman" panose="02020603050405020304" pitchFamily="18" charset="0"/>
              </a:rPr>
              <a:t> </a:t>
            </a:r>
            <a:endParaRPr lang="en-US" sz="1400" kern="10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endParaRPr>
          </a:p>
          <a:p>
            <a:pPr marL="344488" marR="0" indent="-344488">
              <a:spcBef>
                <a:spcPts val="0"/>
              </a:spcBef>
              <a:spcAft>
                <a:spcPts val="600"/>
              </a:spcAft>
              <a:buSzPct val="200000"/>
              <a:buBlip>
                <a:blip r:embed="rId2">
                  <a:extLst>
                    <a:ext uri="{96DAC541-7B7A-43D3-8B79-37D633B846F1}">
                      <asvg:svgBlip xmlns:asvg="http://schemas.microsoft.com/office/drawing/2016/SVG/main" r:embed="rId3"/>
                    </a:ext>
                  </a:extLst>
                </a:blip>
              </a:buBlip>
            </a:pPr>
            <a:r>
              <a:rPr lang="en-US" kern="100" dirty="0">
                <a:solidFill>
                  <a:schemeClr val="accent3">
                    <a:lumMod val="75000"/>
                  </a:schemeClr>
                </a:solidFill>
                <a:latin typeface="Congenial" panose="02000503040000020004" pitchFamily="2" charset="0"/>
                <a:ea typeface="Times New Roman" panose="02020603050405020304" pitchFamily="18" charset="0"/>
                <a:cs typeface="Times New Roman" panose="02020603050405020304" pitchFamily="18" charset="0"/>
              </a:rPr>
              <a:t>Support your volunteers. </a:t>
            </a:r>
            <a:r>
              <a:rPr lang="en-US" dirty="0">
                <a:solidFill>
                  <a:schemeClr val="accent3">
                    <a:lumMod val="75000"/>
                  </a:schemeClr>
                </a:solidFill>
                <a:latin typeface="Congenial" panose="02000503040000020004" pitchFamily="2" charset="0"/>
              </a:rPr>
              <a:t>No one wants to be assigned a job and then just left to flounder on their own. </a:t>
            </a:r>
            <a:r>
              <a:rPr lang="en-US" sz="1400" i="1" dirty="0">
                <a:solidFill>
                  <a:schemeClr val="accent3">
                    <a:lumMod val="75000"/>
                  </a:schemeClr>
                </a:solidFill>
                <a:latin typeface="Congenial" panose="02000503040000020004" pitchFamily="2" charset="0"/>
              </a:rPr>
              <a:t>(Provide a procedure book.)</a:t>
            </a:r>
            <a:endParaRPr lang="en-US" sz="1400" i="1" kern="0" dirty="0">
              <a:solidFill>
                <a:schemeClr val="accent3">
                  <a:lumMod val="75000"/>
                </a:schemeClr>
              </a:solidFill>
              <a:effectLst/>
              <a:latin typeface="Congenial" panose="02000503040000020004" pitchFamily="2" charset="0"/>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1CD07C57-6194-7C8F-3FFA-C6E951259426}"/>
              </a:ext>
            </a:extLst>
          </p:cNvPr>
          <p:cNvSpPr/>
          <p:nvPr/>
        </p:nvSpPr>
        <p:spPr>
          <a:xfrm>
            <a:off x="322295" y="498475"/>
            <a:ext cx="2630455" cy="5861051"/>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600"/>
              </a:spcAft>
            </a:pPr>
            <a:endParaRPr lang="en-US" sz="3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endParaRPr>
          </a:p>
          <a:p>
            <a:pPr marL="0" marR="0" algn="ctr">
              <a:spcBef>
                <a:spcPts val="0"/>
              </a:spcBef>
              <a:spcAft>
                <a:spcPts val="600"/>
              </a:spcAft>
            </a:pPr>
            <a:endParaRPr lang="en-US" sz="3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3200" b="1" kern="0" dirty="0" err="1">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Contd</a:t>
            </a:r>
            <a:r>
              <a:rPr lang="en-US" sz="3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a:t>
            </a:r>
          </a:p>
          <a:p>
            <a:pPr marL="0" marR="0" algn="ctr">
              <a:spcBef>
                <a:spcPts val="0"/>
              </a:spcBef>
              <a:spcAft>
                <a:spcPts val="600"/>
              </a:spcAft>
            </a:pPr>
            <a:endParaRPr lang="en-US" sz="3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endParaRPr>
          </a:p>
          <a:p>
            <a:pPr marL="0" marR="0" algn="ctr">
              <a:spcBef>
                <a:spcPts val="0"/>
              </a:spcBef>
              <a:spcAft>
                <a:spcPts val="600"/>
              </a:spcAft>
            </a:pPr>
            <a:r>
              <a:rPr lang="en-US" sz="3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Developing Future Leaders</a:t>
            </a:r>
            <a:endParaRPr lang="en-US" sz="28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p:txBody>
      </p:sp>
      <p:pic>
        <p:nvPicPr>
          <p:cNvPr id="6" name="Picture 5" descr="A diagram of art and science&#10;&#10;Description automatically generated">
            <a:extLst>
              <a:ext uri="{FF2B5EF4-FFF2-40B4-BE49-F238E27FC236}">
                <a16:creationId xmlns:a16="http://schemas.microsoft.com/office/drawing/2014/main" id="{C9494C16-0D61-102F-250A-5D0827C5138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b="26881"/>
          <a:stretch/>
        </p:blipFill>
        <p:spPr>
          <a:xfrm>
            <a:off x="444230" y="1154304"/>
            <a:ext cx="2386584" cy="1283706"/>
          </a:xfrm>
          <a:prstGeom prst="rect">
            <a:avLst/>
          </a:prstGeom>
          <a:ln w="38100">
            <a:solidFill>
              <a:schemeClr val="accent1"/>
            </a:solidFill>
            <a:prstDash val="lgDashDot"/>
          </a:ln>
        </p:spPr>
      </p:pic>
    </p:spTree>
    <p:extLst>
      <p:ext uri="{BB962C8B-B14F-4D97-AF65-F5344CB8AC3E}">
        <p14:creationId xmlns:p14="http://schemas.microsoft.com/office/powerpoint/2010/main" val="3178496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air of hands reaching out&#10;&#10;Description automatically generated">
            <a:extLst>
              <a:ext uri="{FF2B5EF4-FFF2-40B4-BE49-F238E27FC236}">
                <a16:creationId xmlns:a16="http://schemas.microsoft.com/office/drawing/2014/main" id="{850C55D4-5E26-3DE8-347D-5DC4FAE7150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714375"/>
            <a:ext cx="9144000" cy="5429250"/>
          </a:xfrm>
          <a:prstGeom prst="rect">
            <a:avLst/>
          </a:prstGeom>
        </p:spPr>
      </p:pic>
      <p:sp>
        <p:nvSpPr>
          <p:cNvPr id="2" name="Slide Number Placeholder 1">
            <a:extLst>
              <a:ext uri="{FF2B5EF4-FFF2-40B4-BE49-F238E27FC236}">
                <a16:creationId xmlns:a16="http://schemas.microsoft.com/office/drawing/2014/main" id="{28B78ADC-E633-4717-76F9-C38EA3DF2D15}"/>
              </a:ext>
            </a:extLst>
          </p:cNvPr>
          <p:cNvSpPr>
            <a:spLocks noGrp="1"/>
          </p:cNvSpPr>
          <p:nvPr>
            <p:ph type="sldNum" sz="quarter" idx="12"/>
          </p:nvPr>
        </p:nvSpPr>
        <p:spPr/>
        <p:txBody>
          <a:bodyPr/>
          <a:lstStyle/>
          <a:p>
            <a:fld id="{6AA47F4E-A3E1-4F24-A3FF-31CFD2C1465F}" type="slidenum">
              <a:rPr lang="en-US" smtClean="0"/>
              <a:t>14</a:t>
            </a:fld>
            <a:endParaRPr lang="en-US"/>
          </a:p>
        </p:txBody>
      </p:sp>
      <p:sp>
        <p:nvSpPr>
          <p:cNvPr id="3" name="TextBox 2">
            <a:extLst>
              <a:ext uri="{FF2B5EF4-FFF2-40B4-BE49-F238E27FC236}">
                <a16:creationId xmlns:a16="http://schemas.microsoft.com/office/drawing/2014/main" id="{664ABF7F-7767-EA87-E1EE-DAEAE5967348}"/>
              </a:ext>
            </a:extLst>
          </p:cNvPr>
          <p:cNvSpPr txBox="1"/>
          <p:nvPr/>
        </p:nvSpPr>
        <p:spPr>
          <a:xfrm>
            <a:off x="228600" y="1576590"/>
            <a:ext cx="8686800" cy="3970318"/>
          </a:xfrm>
          <a:prstGeom prst="rect">
            <a:avLst/>
          </a:prstGeom>
          <a:noFill/>
        </p:spPr>
        <p:txBody>
          <a:bodyPr wrap="square" rtlCol="0" anchor="ctr">
            <a:spAutoFit/>
          </a:bodyPr>
          <a:lstStyle/>
          <a:p>
            <a:pPr algn="ctr"/>
            <a:r>
              <a:rPr lang="en-US" sz="8400" b="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Congenial Black" panose="02000503040000020004" pitchFamily="2" charset="0"/>
                <a:cs typeface="Cavolini" panose="03000502040302020204" pitchFamily="66" charset="0"/>
              </a:rPr>
              <a:t>Keeping</a:t>
            </a:r>
          </a:p>
          <a:p>
            <a:pPr algn="ctr"/>
            <a:r>
              <a:rPr lang="en-US" sz="8400" b="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Congenial Black" panose="02000503040000020004" pitchFamily="2" charset="0"/>
                <a:cs typeface="Cavolini" panose="03000502040302020204" pitchFamily="66" charset="0"/>
              </a:rPr>
              <a:t>Leaders &amp;</a:t>
            </a:r>
          </a:p>
          <a:p>
            <a:pPr algn="ctr"/>
            <a:r>
              <a:rPr lang="en-US" sz="8400" b="1" dirty="0">
                <a:ln w="9525">
                  <a:solidFill>
                    <a:schemeClr val="bg1"/>
                  </a:solidFill>
                  <a:prstDash val="solid"/>
                </a:ln>
                <a:solidFill>
                  <a:schemeClr val="tx2"/>
                </a:solidFill>
                <a:effectLst>
                  <a:outerShdw blurRad="12700" dist="38100" dir="2700000" algn="tl" rotWithShape="0">
                    <a:schemeClr val="bg1">
                      <a:lumMod val="50000"/>
                    </a:schemeClr>
                  </a:outerShdw>
                </a:effectLst>
                <a:latin typeface="Congenial Black" panose="02000503040000020004" pitchFamily="2" charset="0"/>
                <a:cs typeface="Cavolini" panose="03000502040302020204" pitchFamily="66" charset="0"/>
              </a:rPr>
              <a:t>Volunteers</a:t>
            </a:r>
          </a:p>
        </p:txBody>
      </p:sp>
    </p:spTree>
    <p:extLst>
      <p:ext uri="{BB962C8B-B14F-4D97-AF65-F5344CB8AC3E}">
        <p14:creationId xmlns:p14="http://schemas.microsoft.com/office/powerpoint/2010/main" val="12487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7D30DA-CB4B-EE2C-68F9-DCED26911E4C}"/>
              </a:ext>
            </a:extLst>
          </p:cNvPr>
          <p:cNvSpPr>
            <a:spLocks noGrp="1"/>
          </p:cNvSpPr>
          <p:nvPr>
            <p:ph type="sldNum" sz="quarter" idx="12"/>
          </p:nvPr>
        </p:nvSpPr>
        <p:spPr/>
        <p:txBody>
          <a:bodyPr/>
          <a:lstStyle/>
          <a:p>
            <a:fld id="{6AA47F4E-A3E1-4F24-A3FF-31CFD2C1465F}" type="slidenum">
              <a:rPr lang="en-US" smtClean="0"/>
              <a:t>15</a:t>
            </a:fld>
            <a:endParaRPr lang="en-US"/>
          </a:p>
        </p:txBody>
      </p:sp>
      <p:graphicFrame>
        <p:nvGraphicFramePr>
          <p:cNvPr id="7" name="Diagram 6">
            <a:extLst>
              <a:ext uri="{FF2B5EF4-FFF2-40B4-BE49-F238E27FC236}">
                <a16:creationId xmlns:a16="http://schemas.microsoft.com/office/drawing/2014/main" id="{EBFD0A5F-3D7A-DA2D-ACF8-52517CD675BF}"/>
              </a:ext>
            </a:extLst>
          </p:cNvPr>
          <p:cNvGraphicFramePr/>
          <p:nvPr>
            <p:extLst>
              <p:ext uri="{D42A27DB-BD31-4B8C-83A1-F6EECF244321}">
                <p14:modId xmlns:p14="http://schemas.microsoft.com/office/powerpoint/2010/main" val="2536356158"/>
              </p:ext>
            </p:extLst>
          </p:nvPr>
        </p:nvGraphicFramePr>
        <p:xfrm>
          <a:off x="942975" y="2827176"/>
          <a:ext cx="7258050" cy="35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signpost with a couple of arrows&#10;&#10;Description automatically generated with medium confidence">
            <a:extLst>
              <a:ext uri="{FF2B5EF4-FFF2-40B4-BE49-F238E27FC236}">
                <a16:creationId xmlns:a16="http://schemas.microsoft.com/office/drawing/2014/main" id="{F475BFF7-EABC-5A5A-A9E4-63B9040BBA5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703103" y="313831"/>
            <a:ext cx="3737795" cy="2513345"/>
          </a:xfrm>
          <a:prstGeom prst="rect">
            <a:avLst/>
          </a:prstGeom>
        </p:spPr>
      </p:pic>
      <p:sp>
        <p:nvSpPr>
          <p:cNvPr id="6" name="TextBox 5">
            <a:extLst>
              <a:ext uri="{FF2B5EF4-FFF2-40B4-BE49-F238E27FC236}">
                <a16:creationId xmlns:a16="http://schemas.microsoft.com/office/drawing/2014/main" id="{9F7AC630-2AF4-5A91-AF8D-0A995455DA7D}"/>
              </a:ext>
            </a:extLst>
          </p:cNvPr>
          <p:cNvSpPr txBox="1"/>
          <p:nvPr/>
        </p:nvSpPr>
        <p:spPr>
          <a:xfrm>
            <a:off x="3327539" y="2642510"/>
            <a:ext cx="3113359" cy="184666"/>
          </a:xfrm>
          <a:prstGeom prst="rect">
            <a:avLst/>
          </a:prstGeom>
          <a:noFill/>
        </p:spPr>
        <p:txBody>
          <a:bodyPr wrap="square" rtlCol="0">
            <a:spAutoFit/>
          </a:bodyPr>
          <a:lstStyle/>
          <a:p>
            <a:pPr algn="r"/>
            <a:r>
              <a:rPr lang="en-US" sz="600" dirty="0">
                <a:solidFill>
                  <a:schemeClr val="accent4"/>
                </a:solidFill>
                <a:hlinkClick r:id="rId8" tooltip="http://biketoworkbarb.blogspot.com/">
                  <a:extLst>
                    <a:ext uri="{A12FA001-AC4F-418D-AE19-62706E023703}">
                      <ahyp:hlinkClr xmlns:ahyp="http://schemas.microsoft.com/office/drawing/2018/hyperlinkcolor" val="tx"/>
                    </a:ext>
                  </a:extLst>
                </a:hlinkClick>
              </a:rPr>
              <a:t>This Photo</a:t>
            </a:r>
            <a:r>
              <a:rPr lang="en-US" sz="600" dirty="0">
                <a:solidFill>
                  <a:schemeClr val="accent4"/>
                </a:solidFill>
              </a:rPr>
              <a:t> by Unknown Author is licensed under </a:t>
            </a:r>
            <a:r>
              <a:rPr lang="en-US" sz="600" dirty="0">
                <a:solidFill>
                  <a:schemeClr val="accent4"/>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600" dirty="0">
              <a:solidFill>
                <a:schemeClr val="accent4"/>
              </a:solidFill>
            </a:endParaRPr>
          </a:p>
        </p:txBody>
      </p:sp>
    </p:spTree>
    <p:extLst>
      <p:ext uri="{BB962C8B-B14F-4D97-AF65-F5344CB8AC3E}">
        <p14:creationId xmlns:p14="http://schemas.microsoft.com/office/powerpoint/2010/main" val="2363696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2F4BB1-4BBB-F1DB-3C53-4F3DDF0D4243}"/>
              </a:ext>
            </a:extLst>
          </p:cNvPr>
          <p:cNvSpPr>
            <a:spLocks noGrp="1"/>
          </p:cNvSpPr>
          <p:nvPr>
            <p:ph type="sldNum" sz="quarter" idx="12"/>
          </p:nvPr>
        </p:nvSpPr>
        <p:spPr/>
        <p:txBody>
          <a:bodyPr/>
          <a:lstStyle/>
          <a:p>
            <a:fld id="{6AA47F4E-A3E1-4F24-A3FF-31CFD2C1465F}" type="slidenum">
              <a:rPr lang="en-US" smtClean="0"/>
              <a:t>16</a:t>
            </a:fld>
            <a:endParaRPr lang="en-US"/>
          </a:p>
        </p:txBody>
      </p:sp>
      <p:pic>
        <p:nvPicPr>
          <p:cNvPr id="5" name="Picture 4" descr="A close-up of a finger pointing at a sign&#10;&#10;Description automatically generated">
            <a:extLst>
              <a:ext uri="{FF2B5EF4-FFF2-40B4-BE49-F238E27FC236}">
                <a16:creationId xmlns:a16="http://schemas.microsoft.com/office/drawing/2014/main" id="{7EFAD424-7D16-075B-39C1-D79A5EA24A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95500" y="352530"/>
            <a:ext cx="4953000" cy="2781300"/>
          </a:xfrm>
          <a:prstGeom prst="rect">
            <a:avLst/>
          </a:prstGeom>
        </p:spPr>
      </p:pic>
      <p:sp>
        <p:nvSpPr>
          <p:cNvPr id="6" name="TextBox 5">
            <a:extLst>
              <a:ext uri="{FF2B5EF4-FFF2-40B4-BE49-F238E27FC236}">
                <a16:creationId xmlns:a16="http://schemas.microsoft.com/office/drawing/2014/main" id="{EB4D9B15-F938-D6C4-33DA-713630808F98}"/>
              </a:ext>
            </a:extLst>
          </p:cNvPr>
          <p:cNvSpPr txBox="1"/>
          <p:nvPr/>
        </p:nvSpPr>
        <p:spPr>
          <a:xfrm>
            <a:off x="2095500" y="3009900"/>
            <a:ext cx="4953000" cy="230832"/>
          </a:xfrm>
          <a:prstGeom prst="rect">
            <a:avLst/>
          </a:prstGeom>
          <a:noFill/>
        </p:spPr>
        <p:txBody>
          <a:bodyPr wrap="square" rtlCol="0">
            <a:spAutoFit/>
          </a:bodyPr>
          <a:lstStyle/>
          <a:p>
            <a:r>
              <a:rPr lang="en-US" sz="900">
                <a:hlinkClick r:id="rId3" tooltip="https://opensource.com/should-be/11/3/what-should-should-be-be"/>
              </a:rPr>
              <a:t>This Photo</a:t>
            </a:r>
            <a:r>
              <a:rPr lang="en-US" sz="900"/>
              <a:t> by Unknown Author is licensed under </a:t>
            </a:r>
            <a:r>
              <a:rPr lang="en-US" sz="900">
                <a:hlinkClick r:id="rId4" tooltip="https://creativecommons.org/licenses/by-sa/3.0/"/>
              </a:rPr>
              <a:t>CC BY-SA</a:t>
            </a:r>
            <a:endParaRPr lang="en-US" sz="900"/>
          </a:p>
        </p:txBody>
      </p:sp>
      <p:graphicFrame>
        <p:nvGraphicFramePr>
          <p:cNvPr id="8" name="TextBox 3">
            <a:extLst>
              <a:ext uri="{FF2B5EF4-FFF2-40B4-BE49-F238E27FC236}">
                <a16:creationId xmlns:a16="http://schemas.microsoft.com/office/drawing/2014/main" id="{564CF4A9-0D51-961C-884C-EA864234451B}"/>
              </a:ext>
            </a:extLst>
          </p:cNvPr>
          <p:cNvGraphicFramePr/>
          <p:nvPr>
            <p:extLst>
              <p:ext uri="{D42A27DB-BD31-4B8C-83A1-F6EECF244321}">
                <p14:modId xmlns:p14="http://schemas.microsoft.com/office/powerpoint/2010/main" val="3332970160"/>
              </p:ext>
            </p:extLst>
          </p:nvPr>
        </p:nvGraphicFramePr>
        <p:xfrm>
          <a:off x="962025" y="2720171"/>
          <a:ext cx="7219949" cy="35240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23857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B93633-03CE-A752-11C3-C6B838450161}"/>
              </a:ext>
            </a:extLst>
          </p:cNvPr>
          <p:cNvSpPr>
            <a:spLocks noGrp="1"/>
          </p:cNvSpPr>
          <p:nvPr>
            <p:ph type="sldNum" sz="quarter" idx="12"/>
          </p:nvPr>
        </p:nvSpPr>
        <p:spPr/>
        <p:txBody>
          <a:bodyPr/>
          <a:lstStyle/>
          <a:p>
            <a:fld id="{6AA47F4E-A3E1-4F24-A3FF-31CFD2C1465F}" type="slidenum">
              <a:rPr lang="en-US" smtClean="0"/>
              <a:t>17</a:t>
            </a:fld>
            <a:endParaRPr lang="en-US"/>
          </a:p>
        </p:txBody>
      </p:sp>
      <p:sp>
        <p:nvSpPr>
          <p:cNvPr id="4" name="TextBox 3">
            <a:extLst>
              <a:ext uri="{FF2B5EF4-FFF2-40B4-BE49-F238E27FC236}">
                <a16:creationId xmlns:a16="http://schemas.microsoft.com/office/drawing/2014/main" id="{E7152EDA-0EF5-5AB5-F69B-3FC119D0FE20}"/>
              </a:ext>
            </a:extLst>
          </p:cNvPr>
          <p:cNvSpPr txBox="1"/>
          <p:nvPr/>
        </p:nvSpPr>
        <p:spPr>
          <a:xfrm>
            <a:off x="625152" y="724040"/>
            <a:ext cx="5475718" cy="5632311"/>
          </a:xfrm>
          <a:prstGeom prst="rect">
            <a:avLst/>
          </a:prstGeom>
          <a:noFill/>
        </p:spPr>
        <p:txBody>
          <a:bodyPr wrap="square">
            <a:spAutoFit/>
          </a:bodyPr>
          <a:lstStyle/>
          <a:p>
            <a:pPr marL="457200" lvl="0" indent="-457200">
              <a:buSzPct val="200000"/>
              <a:buBlip>
                <a:blip r:embed="rId2">
                  <a:extLst>
                    <a:ext uri="{96DAC541-7B7A-43D3-8B79-37D633B846F1}">
                      <asvg:svgBlip xmlns:asvg="http://schemas.microsoft.com/office/drawing/2016/SVG/main" r:embed="rId3"/>
                    </a:ext>
                  </a:extLst>
                </a:blip>
              </a:buBlip>
            </a:pPr>
            <a:r>
              <a:rPr lang="en-US" sz="1800" dirty="0">
                <a:solidFill>
                  <a:schemeClr val="tx2"/>
                </a:solidFill>
                <a:latin typeface="Congenial" panose="02000503040000020004" pitchFamily="2" charset="0"/>
              </a:rPr>
              <a:t>Every PTA association officially needs to have a president, secretary, and treasurer. </a:t>
            </a:r>
          </a:p>
          <a:p>
            <a:pPr marL="457200" lvl="0" indent="-457200">
              <a:buSzPct val="200000"/>
              <a:buBlip>
                <a:blip r:embed="rId2">
                  <a:extLst>
                    <a:ext uri="{96DAC541-7B7A-43D3-8B79-37D633B846F1}">
                      <asvg:svgBlip xmlns:asvg="http://schemas.microsoft.com/office/drawing/2016/SVG/main" r:embed="rId3"/>
                    </a:ext>
                  </a:extLst>
                </a:blip>
              </a:buBlip>
            </a:pPr>
            <a:endParaRPr lang="en-US" sz="1800" dirty="0">
              <a:solidFill>
                <a:schemeClr val="tx2"/>
              </a:solidFill>
              <a:latin typeface="Congenial" panose="02000503040000020004" pitchFamily="2" charset="0"/>
            </a:endParaRPr>
          </a:p>
          <a:p>
            <a:pPr marL="457200" lvl="0" indent="-457200">
              <a:buSzPct val="200000"/>
              <a:buBlip>
                <a:blip r:embed="rId2">
                  <a:extLst>
                    <a:ext uri="{96DAC541-7B7A-43D3-8B79-37D633B846F1}">
                      <asvg:svgBlip xmlns:asvg="http://schemas.microsoft.com/office/drawing/2016/SVG/main" r:embed="rId3"/>
                    </a:ext>
                  </a:extLst>
                </a:blip>
              </a:buBlip>
            </a:pPr>
            <a:r>
              <a:rPr lang="en-US" sz="1800" dirty="0">
                <a:solidFill>
                  <a:schemeClr val="tx2"/>
                </a:solidFill>
                <a:latin typeface="Congenial" panose="02000503040000020004" pitchFamily="2" charset="0"/>
              </a:rPr>
              <a:t>If your PTA doesn’t have additional officers, the President can call a meeting of the newly elected officers within 30 days of the election to </a:t>
            </a:r>
            <a:r>
              <a:rPr lang="en-US" sz="1800" b="1" cap="none" spc="0" dirty="0">
                <a:solidFill>
                  <a:schemeClr val="tx2"/>
                </a:solidFill>
                <a:effectLst>
                  <a:innerShdw blurRad="177800">
                    <a:schemeClr val="accent3">
                      <a:lumMod val="50000"/>
                    </a:schemeClr>
                  </a:innerShdw>
                </a:effectLst>
                <a:latin typeface="Congenial" panose="02000503040000020004" pitchFamily="2" charset="0"/>
              </a:rPr>
              <a:t>appoint the standing committee chairs</a:t>
            </a:r>
            <a:r>
              <a:rPr lang="en-US" sz="1800" dirty="0">
                <a:solidFill>
                  <a:schemeClr val="tx2"/>
                </a:solidFill>
                <a:latin typeface="Congenial" panose="02000503040000020004" pitchFamily="2" charset="0"/>
              </a:rPr>
              <a:t> and fill any vacancies in the officer positions, subject to the approval of the Board of Directors. </a:t>
            </a:r>
            <a:r>
              <a:rPr lang="en-US" sz="1800" i="1" dirty="0">
                <a:solidFill>
                  <a:schemeClr val="tx2"/>
                </a:solidFill>
                <a:latin typeface="Congenial" panose="02000503040000020004" pitchFamily="2" charset="0"/>
              </a:rPr>
              <a:t>Check your Standing Rules for a list of the standing committees and their duties.  </a:t>
            </a:r>
            <a:endParaRPr lang="en-US" sz="1800" dirty="0">
              <a:solidFill>
                <a:schemeClr val="tx2"/>
              </a:solidFill>
              <a:latin typeface="Congenial" panose="02000503040000020004" pitchFamily="2" charset="0"/>
            </a:endParaRPr>
          </a:p>
          <a:p>
            <a:pPr marL="457200" lvl="0" indent="-457200">
              <a:buSzPct val="200000"/>
              <a:buBlip>
                <a:blip r:embed="rId2">
                  <a:extLst>
                    <a:ext uri="{96DAC541-7B7A-43D3-8B79-37D633B846F1}">
                      <asvg:svgBlip xmlns:asvg="http://schemas.microsoft.com/office/drawing/2016/SVG/main" r:embed="rId3"/>
                    </a:ext>
                  </a:extLst>
                </a:blip>
              </a:buBlip>
            </a:pPr>
            <a:endParaRPr lang="en-US" sz="1800" dirty="0">
              <a:solidFill>
                <a:schemeClr val="tx2"/>
              </a:solidFill>
              <a:latin typeface="Congenial" panose="02000503040000020004" pitchFamily="2" charset="0"/>
            </a:endParaRPr>
          </a:p>
          <a:p>
            <a:pPr marL="457200" lvl="0" indent="-457200">
              <a:buSzPct val="200000"/>
              <a:buBlip>
                <a:blip r:embed="rId2">
                  <a:extLst>
                    <a:ext uri="{96DAC541-7B7A-43D3-8B79-37D633B846F1}">
                      <asvg:svgBlip xmlns:asvg="http://schemas.microsoft.com/office/drawing/2016/SVG/main" r:embed="rId3"/>
                    </a:ext>
                  </a:extLst>
                </a:blip>
              </a:buBlip>
            </a:pPr>
            <a:r>
              <a:rPr lang="en-US" sz="1800" dirty="0">
                <a:solidFill>
                  <a:schemeClr val="tx2"/>
                </a:solidFill>
                <a:latin typeface="Congenial" panose="02000503040000020004" pitchFamily="2" charset="0"/>
              </a:rPr>
              <a:t>By creating committees to fit the needs, programs, and projects of your Local PTA, you will provide support and divide the work. </a:t>
            </a:r>
          </a:p>
          <a:p>
            <a:pPr marL="457200" lvl="0" indent="-457200">
              <a:buSzPct val="200000"/>
              <a:buBlip>
                <a:blip r:embed="rId2">
                  <a:extLst>
                    <a:ext uri="{96DAC541-7B7A-43D3-8B79-37D633B846F1}">
                      <asvg:svgBlip xmlns:asvg="http://schemas.microsoft.com/office/drawing/2016/SVG/main" r:embed="rId3"/>
                    </a:ext>
                  </a:extLst>
                </a:blip>
              </a:buBlip>
            </a:pPr>
            <a:endParaRPr lang="en-US" sz="1800" dirty="0">
              <a:solidFill>
                <a:schemeClr val="tx2"/>
              </a:solidFill>
              <a:latin typeface="Congenial" panose="02000503040000020004" pitchFamily="2" charset="0"/>
            </a:endParaRPr>
          </a:p>
          <a:p>
            <a:pPr marL="457200" lvl="0" indent="-457200">
              <a:buSzPct val="200000"/>
              <a:buBlip>
                <a:blip r:embed="rId2">
                  <a:extLst>
                    <a:ext uri="{96DAC541-7B7A-43D3-8B79-37D633B846F1}">
                      <asvg:svgBlip xmlns:asvg="http://schemas.microsoft.com/office/drawing/2016/SVG/main" r:embed="rId3"/>
                    </a:ext>
                  </a:extLst>
                </a:blip>
              </a:buBlip>
            </a:pPr>
            <a:r>
              <a:rPr lang="en-US" sz="1800" dirty="0">
                <a:solidFill>
                  <a:schemeClr val="tx2"/>
                </a:solidFill>
                <a:latin typeface="Congenial" panose="02000503040000020004" pitchFamily="2" charset="0"/>
              </a:rPr>
              <a:t>This will also help orient new volunteers with your PTA to be able to settle into new positions.</a:t>
            </a:r>
          </a:p>
        </p:txBody>
      </p:sp>
      <p:sp>
        <p:nvSpPr>
          <p:cNvPr id="7" name="Rectangle: Rounded Corners 6">
            <a:extLst>
              <a:ext uri="{FF2B5EF4-FFF2-40B4-BE49-F238E27FC236}">
                <a16:creationId xmlns:a16="http://schemas.microsoft.com/office/drawing/2014/main" id="{F447ED37-5BE0-78FB-E194-BB960F43AF8A}"/>
              </a:ext>
            </a:extLst>
          </p:cNvPr>
          <p:cNvSpPr/>
          <p:nvPr/>
        </p:nvSpPr>
        <p:spPr>
          <a:xfrm>
            <a:off x="6203511" y="501649"/>
            <a:ext cx="2630455" cy="5861051"/>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600"/>
              </a:spcAft>
            </a:pPr>
            <a:endParaRPr lang="en-US" sz="3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endParaRPr>
          </a:p>
          <a:p>
            <a:pPr marL="0" marR="0" algn="ctr">
              <a:spcBef>
                <a:spcPts val="0"/>
              </a:spcBef>
              <a:spcAft>
                <a:spcPts val="600"/>
              </a:spcAft>
            </a:pPr>
            <a:endParaRPr lang="en-US" sz="3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endParaRPr>
          </a:p>
          <a:p>
            <a:pPr algn="ctr"/>
            <a:r>
              <a:rPr lang="en-US" sz="3200" b="1" dirty="0">
                <a:solidFill>
                  <a:schemeClr val="accent1">
                    <a:lumMod val="75000"/>
                  </a:schemeClr>
                </a:solidFill>
                <a:latin typeface="Congenial" panose="02000503040000020004" pitchFamily="2" charset="0"/>
              </a:rPr>
              <a:t>Use the buddy system to get the work done.</a:t>
            </a:r>
            <a:endParaRPr lang="en-US" sz="3200" dirty="0">
              <a:solidFill>
                <a:schemeClr val="accent1">
                  <a:lumMod val="75000"/>
                </a:schemeClr>
              </a:solidFill>
              <a:latin typeface="Congenial" panose="02000503040000020004" pitchFamily="2" charset="0"/>
            </a:endParaRPr>
          </a:p>
        </p:txBody>
      </p:sp>
      <p:pic>
        <p:nvPicPr>
          <p:cNvPr id="5" name="Picture 4" descr="A red and blue figures&#10;&#10;Description automatically generated">
            <a:extLst>
              <a:ext uri="{FF2B5EF4-FFF2-40B4-BE49-F238E27FC236}">
                <a16:creationId xmlns:a16="http://schemas.microsoft.com/office/drawing/2014/main" id="{75D186F0-785B-5042-523C-ECCB065F348E}"/>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506094" y="1052155"/>
            <a:ext cx="2043945" cy="1629439"/>
          </a:xfrm>
          <a:prstGeom prst="rect">
            <a:avLst/>
          </a:prstGeom>
        </p:spPr>
      </p:pic>
      <p:sp>
        <p:nvSpPr>
          <p:cNvPr id="6" name="TextBox 5">
            <a:extLst>
              <a:ext uri="{FF2B5EF4-FFF2-40B4-BE49-F238E27FC236}">
                <a16:creationId xmlns:a16="http://schemas.microsoft.com/office/drawing/2014/main" id="{7DD5A734-6FA3-2E9E-2C02-6C98CDD43F24}"/>
              </a:ext>
            </a:extLst>
          </p:cNvPr>
          <p:cNvSpPr txBox="1"/>
          <p:nvPr/>
        </p:nvSpPr>
        <p:spPr>
          <a:xfrm>
            <a:off x="6779378" y="2460442"/>
            <a:ext cx="1873302" cy="153888"/>
          </a:xfrm>
          <a:prstGeom prst="rect">
            <a:avLst/>
          </a:prstGeom>
          <a:noFill/>
        </p:spPr>
        <p:txBody>
          <a:bodyPr wrap="square" rtlCol="0">
            <a:spAutoFit/>
          </a:bodyPr>
          <a:lstStyle/>
          <a:p>
            <a:pPr algn="ctr"/>
            <a:r>
              <a:rPr lang="en-US" sz="400" dirty="0">
                <a:solidFill>
                  <a:schemeClr val="accent4"/>
                </a:solidFill>
                <a:hlinkClick r:id="rId5" tooltip="https://ivofajardo.deviantart.com/art/Best-Buddy-361975702">
                  <a:extLst>
                    <a:ext uri="{A12FA001-AC4F-418D-AE19-62706E023703}">
                      <ahyp:hlinkClr xmlns:ahyp="http://schemas.microsoft.com/office/drawing/2018/hyperlinkcolor" val="tx"/>
                    </a:ext>
                  </a:extLst>
                </a:hlinkClick>
              </a:rPr>
              <a:t>This Photo</a:t>
            </a:r>
            <a:r>
              <a:rPr lang="en-US" sz="400" dirty="0">
                <a:solidFill>
                  <a:schemeClr val="accent4"/>
                </a:solidFill>
              </a:rPr>
              <a:t> by Unknown Author is licensed under </a:t>
            </a:r>
            <a:r>
              <a:rPr lang="en-US" sz="400" dirty="0">
                <a:solidFill>
                  <a:schemeClr val="accent4"/>
                </a:solidFill>
                <a:hlinkClick r:id="rId6" tooltip="https://creativecommons.org/licenses/by-sa/3.0/">
                  <a:extLst>
                    <a:ext uri="{A12FA001-AC4F-418D-AE19-62706E023703}">
                      <ahyp:hlinkClr xmlns:ahyp="http://schemas.microsoft.com/office/drawing/2018/hyperlinkcolor" val="tx"/>
                    </a:ext>
                  </a:extLst>
                </a:hlinkClick>
              </a:rPr>
              <a:t>CC BY-SA</a:t>
            </a:r>
            <a:endParaRPr lang="en-US" sz="400" dirty="0">
              <a:solidFill>
                <a:schemeClr val="accent4"/>
              </a:solidFill>
            </a:endParaRPr>
          </a:p>
        </p:txBody>
      </p:sp>
    </p:spTree>
    <p:extLst>
      <p:ext uri="{BB962C8B-B14F-4D97-AF65-F5344CB8AC3E}">
        <p14:creationId xmlns:p14="http://schemas.microsoft.com/office/powerpoint/2010/main" val="14215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A73CB7-4054-C5D0-FD74-1656C1687539}"/>
              </a:ext>
            </a:extLst>
          </p:cNvPr>
          <p:cNvSpPr>
            <a:spLocks noGrp="1"/>
          </p:cNvSpPr>
          <p:nvPr>
            <p:ph type="sldNum" sz="quarter" idx="12"/>
          </p:nvPr>
        </p:nvSpPr>
        <p:spPr/>
        <p:txBody>
          <a:bodyPr/>
          <a:lstStyle/>
          <a:p>
            <a:fld id="{6AA47F4E-A3E1-4F24-A3FF-31CFD2C1465F}" type="slidenum">
              <a:rPr lang="en-US" smtClean="0"/>
              <a:t>18</a:t>
            </a:fld>
            <a:endParaRPr lang="en-US"/>
          </a:p>
        </p:txBody>
      </p:sp>
      <p:graphicFrame>
        <p:nvGraphicFramePr>
          <p:cNvPr id="4" name="Diagram 3">
            <a:extLst>
              <a:ext uri="{FF2B5EF4-FFF2-40B4-BE49-F238E27FC236}">
                <a16:creationId xmlns:a16="http://schemas.microsoft.com/office/drawing/2014/main" id="{EDDFDFA8-27D9-7394-DB95-1D0DECB5690E}"/>
              </a:ext>
            </a:extLst>
          </p:cNvPr>
          <p:cNvGraphicFramePr/>
          <p:nvPr>
            <p:extLst>
              <p:ext uri="{D42A27DB-BD31-4B8C-83A1-F6EECF244321}">
                <p14:modId xmlns:p14="http://schemas.microsoft.com/office/powerpoint/2010/main" val="2954745252"/>
              </p:ext>
            </p:extLst>
          </p:nvPr>
        </p:nvGraphicFramePr>
        <p:xfrm>
          <a:off x="914400" y="987878"/>
          <a:ext cx="7301552" cy="488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4553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a:extLst>
              <a:ext uri="{FF2B5EF4-FFF2-40B4-BE49-F238E27FC236}">
                <a16:creationId xmlns:a16="http://schemas.microsoft.com/office/drawing/2014/main" id="{7067E1DD-88A3-3CB3-EC05-2878593CA037}"/>
              </a:ext>
            </a:extLst>
          </p:cNvPr>
          <p:cNvSpPr txBox="1"/>
          <p:nvPr/>
        </p:nvSpPr>
        <p:spPr>
          <a:xfrm>
            <a:off x="567336" y="768096"/>
            <a:ext cx="5187069" cy="5321808"/>
          </a:xfrm>
          <a:prstGeom prst="rect">
            <a:avLst/>
          </a:prstGeom>
          <a:solidFill>
            <a:schemeClr val="bg1"/>
          </a:solidFill>
        </p:spPr>
        <p:txBody>
          <a:bodyPr vert="horz" lIns="91440" tIns="45720" rIns="91440" bIns="45720" rtlCol="0" anchor="ctr">
            <a:normAutofit/>
          </a:bodyPr>
          <a:lstStyle/>
          <a:p>
            <a:pPr marL="109538" marR="0" algn="ctr" defTabSz="914400">
              <a:lnSpc>
                <a:spcPct val="90000"/>
              </a:lnSpc>
              <a:spcBef>
                <a:spcPts val="0"/>
              </a:spcBef>
              <a:spcAft>
                <a:spcPts val="600"/>
              </a:spcAft>
              <a:buClr>
                <a:schemeClr val="accent1"/>
              </a:buClr>
              <a:buSzPct val="200000"/>
            </a:pPr>
            <a:r>
              <a:rPr lang="en-US" sz="2400" b="1" dirty="0">
                <a:solidFill>
                  <a:schemeClr val="tx2"/>
                </a:solidFill>
                <a:effectLst/>
                <a:latin typeface="Congenial" panose="02000503040000020004" pitchFamily="2" charset="0"/>
              </a:rPr>
              <a:t>PTAs can and should </a:t>
            </a:r>
            <a:r>
              <a:rPr lang="en-U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be creative</a:t>
            </a:r>
            <a:r>
              <a:rPr lang="en-US" b="1" dirty="0">
                <a:solidFill>
                  <a:schemeClr val="accent1"/>
                </a:solidFill>
                <a:latin typeface="Congenial" panose="02000503040000020004" pitchFamily="2" charset="0"/>
              </a:rPr>
              <a:t>.</a:t>
            </a:r>
            <a:r>
              <a:rPr lang="en-US" dirty="0">
                <a:solidFill>
                  <a:schemeClr val="accent1"/>
                </a:solidFill>
                <a:latin typeface="Congenial" panose="02000503040000020004" pitchFamily="2" charset="0"/>
              </a:rPr>
              <a:t> </a:t>
            </a:r>
            <a:endParaRPr lang="en-US" dirty="0">
              <a:solidFill>
                <a:schemeClr val="accent1"/>
              </a:solidFill>
              <a:effectLst/>
              <a:latin typeface="Congenial" panose="02000503040000020004" pitchFamily="2" charset="0"/>
            </a:endParaRPr>
          </a:p>
          <a:p>
            <a:pPr marL="109538" marR="0" defTabSz="914400">
              <a:lnSpc>
                <a:spcPct val="90000"/>
              </a:lnSpc>
              <a:spcBef>
                <a:spcPts val="0"/>
              </a:spcBef>
              <a:spcAft>
                <a:spcPts val="600"/>
              </a:spcAft>
              <a:buClr>
                <a:schemeClr val="accent1"/>
              </a:buClr>
              <a:buSzPct val="200000"/>
            </a:pPr>
            <a:endParaRPr lang="en-US" dirty="0">
              <a:solidFill>
                <a:schemeClr val="accent1"/>
              </a:solidFill>
              <a:effectLst/>
              <a:latin typeface="Congenial" panose="02000503040000020004" pitchFamily="2" charset="0"/>
            </a:endParaRPr>
          </a:p>
          <a:p>
            <a:pPr marL="457200" marR="0" indent="-401638" defTabSz="914400">
              <a:lnSpc>
                <a:spcPct val="90000"/>
              </a:lnSpc>
              <a:buClr>
                <a:schemeClr val="accent1"/>
              </a:buClr>
              <a:buSzPct val="200000"/>
              <a:buBlip>
                <a:blip r:embed="rId2">
                  <a:extLst>
                    <a:ext uri="{96DAC541-7B7A-43D3-8B79-37D633B846F1}">
                      <asvg:svgBlip xmlns:asvg="http://schemas.microsoft.com/office/drawing/2016/SVG/main" r:embed="rId3"/>
                    </a:ext>
                  </a:extLst>
                </a:blip>
              </a:buBlip>
            </a:pPr>
            <a:r>
              <a:rPr lang="en-US" dirty="0">
                <a:solidFill>
                  <a:schemeClr val="tx2"/>
                </a:solidFill>
                <a:effectLst/>
                <a:latin typeface="Congenial" panose="02000503040000020004" pitchFamily="2" charset="0"/>
              </a:rPr>
              <a:t>More often than not, the new idea you have has been done before. </a:t>
            </a: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Gain insights and ideas from others.</a:t>
            </a:r>
            <a:endParaRPr lang="en-US" dirty="0">
              <a:solidFill>
                <a:schemeClr val="accent1"/>
              </a:solidFill>
              <a:effectLst/>
              <a:latin typeface="Congenial" panose="02000503040000020004" pitchFamily="2" charset="0"/>
            </a:endParaRPr>
          </a:p>
          <a:p>
            <a:pPr marL="457200" marR="0" indent="-401638" defTabSz="914400">
              <a:lnSpc>
                <a:spcPct val="90000"/>
              </a:lnSpc>
              <a:buClr>
                <a:schemeClr val="accent1"/>
              </a:buClr>
              <a:buSzPct val="200000"/>
            </a:pPr>
            <a:endParaRPr lang="en-US" dirty="0">
              <a:solidFill>
                <a:schemeClr val="accent1"/>
              </a:solidFill>
              <a:latin typeface="Congenial" panose="02000503040000020004" pitchFamily="2" charset="0"/>
            </a:endParaRPr>
          </a:p>
          <a:p>
            <a:pPr marL="457200" marR="0" indent="-401638" defTabSz="914400">
              <a:lnSpc>
                <a:spcPct val="90000"/>
              </a:lnSpc>
              <a:buClr>
                <a:schemeClr val="accent1"/>
              </a:buClr>
              <a:buSzPct val="200000"/>
              <a:buBlip>
                <a:blip r:embed="rId2">
                  <a:extLst>
                    <a:ext uri="{96DAC541-7B7A-43D3-8B79-37D633B846F1}">
                      <asvg:svgBlip xmlns:asvg="http://schemas.microsoft.com/office/drawing/2016/SVG/main" r:embed="rId3"/>
                    </a:ext>
                  </a:extLst>
                </a:blip>
              </a:buBlip>
            </a:pPr>
            <a:r>
              <a:rPr lang="en-US" dirty="0">
                <a:solidFill>
                  <a:schemeClr val="tx2"/>
                </a:solidFill>
                <a:effectLst/>
                <a:latin typeface="Congenial" panose="02000503040000020004" pitchFamily="2" charset="0"/>
              </a:rPr>
              <a:t>Reach out and connect with nearby PTAs and your council and district PTA to </a:t>
            </a: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share ideas and success stories and pool your resources</a:t>
            </a:r>
            <a:r>
              <a:rPr lang="en-US" dirty="0">
                <a:solidFill>
                  <a:schemeClr val="accent1"/>
                </a:solidFill>
                <a:effectLst/>
                <a:latin typeface="Congenial" panose="02000503040000020004" pitchFamily="2" charset="0"/>
              </a:rPr>
              <a:t>. </a:t>
            </a:r>
          </a:p>
          <a:p>
            <a:pPr marL="457200" indent="-401638" defTabSz="914400">
              <a:lnSpc>
                <a:spcPct val="90000"/>
              </a:lnSpc>
              <a:buClr>
                <a:schemeClr val="accent1"/>
              </a:buClr>
              <a:buSzPct val="200000"/>
            </a:pPr>
            <a:endParaRPr lang="en-US" dirty="0">
              <a:solidFill>
                <a:schemeClr val="accent1"/>
              </a:solidFill>
              <a:effectLst/>
              <a:latin typeface="Congenial" panose="02000503040000020004" pitchFamily="2" charset="0"/>
            </a:endParaRPr>
          </a:p>
          <a:p>
            <a:pPr marL="457200" indent="-401638" defTabSz="914400">
              <a:lnSpc>
                <a:spcPct val="90000"/>
              </a:lnSpc>
              <a:buClr>
                <a:schemeClr val="accent1"/>
              </a:buClr>
              <a:buSzPct val="200000"/>
              <a:buBlip>
                <a:blip r:embed="rId2">
                  <a:extLst>
                    <a:ext uri="{96DAC541-7B7A-43D3-8B79-37D633B846F1}">
                      <asvg:svgBlip xmlns:asvg="http://schemas.microsoft.com/office/drawing/2016/SVG/main" r:embed="rId3"/>
                    </a:ext>
                  </a:extLst>
                </a:blip>
              </a:buBlip>
            </a:pPr>
            <a:r>
              <a:rPr lang="en-US" dirty="0">
                <a:solidFill>
                  <a:schemeClr val="tx2"/>
                </a:solidFill>
                <a:effectLst/>
                <a:latin typeface="Congenial" panose="02000503040000020004" pitchFamily="2" charset="0"/>
              </a:rPr>
              <a:t>Attend Ask LA PTA zoom calls.</a:t>
            </a:r>
          </a:p>
          <a:p>
            <a:pPr marL="457200" marR="0" indent="-401638" defTabSz="914400">
              <a:lnSpc>
                <a:spcPct val="90000"/>
              </a:lnSpc>
              <a:buClr>
                <a:schemeClr val="accent1"/>
              </a:buClr>
              <a:buSzPct val="200000"/>
              <a:buBlip>
                <a:blip r:embed="rId2">
                  <a:extLst>
                    <a:ext uri="{96DAC541-7B7A-43D3-8B79-37D633B846F1}">
                      <asvg:svgBlip xmlns:asvg="http://schemas.microsoft.com/office/drawing/2016/SVG/main" r:embed="rId3"/>
                    </a:ext>
                  </a:extLst>
                </a:blip>
              </a:buBlip>
            </a:pPr>
            <a:endParaRPr lang="en-US" dirty="0">
              <a:solidFill>
                <a:schemeClr val="accent1"/>
              </a:solidFill>
              <a:effectLst/>
              <a:latin typeface="Congenial" panose="02000503040000020004" pitchFamily="2" charset="0"/>
            </a:endParaRPr>
          </a:p>
          <a:p>
            <a:pPr marL="457200" marR="0" indent="-401638" defTabSz="914400">
              <a:lnSpc>
                <a:spcPct val="90000"/>
              </a:lnSpc>
              <a:buClr>
                <a:schemeClr val="accent1"/>
              </a:buClr>
              <a:buSzPct val="200000"/>
              <a:buBlip>
                <a:blip r:embed="rId2">
                  <a:extLst>
                    <a:ext uri="{96DAC541-7B7A-43D3-8B79-37D633B846F1}">
                      <asvg:svgBlip xmlns:asvg="http://schemas.microsoft.com/office/drawing/2016/SVG/main" r:embed="rId3"/>
                    </a:ext>
                  </a:extLst>
                </a:blip>
              </a:buBlip>
            </a:pPr>
            <a:r>
              <a:rPr lang="en-US" dirty="0">
                <a:solidFill>
                  <a:schemeClr val="tx2"/>
                </a:solidFill>
                <a:latin typeface="Congenial" panose="02000503040000020004" pitchFamily="2" charset="0"/>
              </a:rPr>
              <a:t>Creative leaders are </a:t>
            </a:r>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rPr>
              <a:t>fair and honest </a:t>
            </a:r>
            <a:r>
              <a:rPr lang="en-US" dirty="0">
                <a:solidFill>
                  <a:schemeClr val="tx2"/>
                </a:solidFill>
                <a:latin typeface="Congenial" panose="02000503040000020004" pitchFamily="2" charset="0"/>
              </a:rPr>
              <a:t>with their intentions and actions. They build an organizational culture that nurtures and cherishes the ideas of others, and removes barriers.</a:t>
            </a:r>
            <a:endParaRPr lang="en-US" dirty="0">
              <a:solidFill>
                <a:schemeClr val="tx2"/>
              </a:solidFill>
              <a:effectLst/>
              <a:latin typeface="Congenial" panose="02000503040000020004" pitchFamily="2" charset="0"/>
            </a:endParaRPr>
          </a:p>
        </p:txBody>
      </p:sp>
      <p:pic>
        <p:nvPicPr>
          <p:cNvPr id="5" name="Picture 4" descr="A colorful background with black text&#10;&#10;Description automatically generated">
            <a:extLst>
              <a:ext uri="{FF2B5EF4-FFF2-40B4-BE49-F238E27FC236}">
                <a16:creationId xmlns:a16="http://schemas.microsoft.com/office/drawing/2014/main" id="{CA69A4A2-8F53-7AC8-342D-9BDE7AD0FE7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939" r="16178" b="-3"/>
          <a:stretch/>
        </p:blipFill>
        <p:spPr>
          <a:xfrm>
            <a:off x="5863590" y="758952"/>
            <a:ext cx="2713074" cy="5330952"/>
          </a:xfrm>
          <a:prstGeom prst="rect">
            <a:avLst/>
          </a:prstGeom>
        </p:spPr>
      </p:pic>
      <p:sp>
        <p:nvSpPr>
          <p:cNvPr id="2" name="Slide Number Placeholder 1">
            <a:extLst>
              <a:ext uri="{FF2B5EF4-FFF2-40B4-BE49-F238E27FC236}">
                <a16:creationId xmlns:a16="http://schemas.microsoft.com/office/drawing/2014/main" id="{3BC59118-5B5E-83C4-7F71-26705BC68E61}"/>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a:spcAft>
                <a:spcPts val="600"/>
              </a:spcAft>
            </a:pPr>
            <a:fld id="{6AA47F4E-A3E1-4F24-A3FF-31CFD2C1465F}" type="slidenum">
              <a:rPr lang="en-US" sz="1200" smtClean="0"/>
              <a:pPr>
                <a:spcAft>
                  <a:spcPts val="600"/>
                </a:spcAft>
              </a:pPr>
              <a:t>19</a:t>
            </a:fld>
            <a:endParaRPr lang="en-US" sz="1200"/>
          </a:p>
        </p:txBody>
      </p:sp>
    </p:spTree>
    <p:extLst>
      <p:ext uri="{BB962C8B-B14F-4D97-AF65-F5344CB8AC3E}">
        <p14:creationId xmlns:p14="http://schemas.microsoft.com/office/powerpoint/2010/main" val="154468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D73D12-DF99-0B5C-D148-D7B0E4A84E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A47F4E-A3E1-4F24-A3FF-31CFD2C1465F}" type="slidenum">
              <a:rPr kumimoji="0" lang="en-US" sz="1100" b="1" i="0" u="none" strike="noStrike" kern="1200" cap="none" spc="0" normalizeH="0" baseline="0" noProof="0" smtClean="0">
                <a:ln>
                  <a:noFill/>
                </a:ln>
                <a:solidFill>
                  <a:srgbClr val="4A66AC"/>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100" b="1" i="0" u="none" strike="noStrike" kern="1200" cap="none" spc="0" normalizeH="0" baseline="0" noProof="0">
              <a:ln>
                <a:noFill/>
              </a:ln>
              <a:solidFill>
                <a:srgbClr val="4A66AC"/>
              </a:solidFill>
              <a:effectLst/>
              <a:uLnTx/>
              <a:uFillTx/>
              <a:latin typeface="Corbel" panose="020B0503020204020204"/>
              <a:ea typeface="+mn-ea"/>
              <a:cs typeface="+mn-cs"/>
            </a:endParaRPr>
          </a:p>
        </p:txBody>
      </p:sp>
      <p:sp>
        <p:nvSpPr>
          <p:cNvPr id="3" name="TextBox 2">
            <a:extLst>
              <a:ext uri="{FF2B5EF4-FFF2-40B4-BE49-F238E27FC236}">
                <a16:creationId xmlns:a16="http://schemas.microsoft.com/office/drawing/2014/main" id="{2EA53301-0111-9644-37C0-41015B3C43F2}"/>
              </a:ext>
            </a:extLst>
          </p:cNvPr>
          <p:cNvSpPr txBox="1"/>
          <p:nvPr/>
        </p:nvSpPr>
        <p:spPr>
          <a:xfrm>
            <a:off x="832757" y="1684677"/>
            <a:ext cx="7494814" cy="3242426"/>
          </a:xfrm>
          <a:prstGeom prst="rect">
            <a:avLst/>
          </a:prstGeom>
          <a:noFill/>
        </p:spPr>
        <p:txBody>
          <a:bodyPr wrap="square"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42852"/>
                </a:solidFill>
                <a:effectLst/>
                <a:uLnTx/>
                <a:uFillTx/>
                <a:latin typeface="Congenial Light" panose="02000503040000020004" pitchFamily="2" charset="0"/>
                <a:ea typeface="+mn-ea"/>
                <a:cs typeface="+mn-cs"/>
              </a:rPr>
              <a:t>Why are we here?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42852"/>
                </a:solidFill>
                <a:effectLst/>
                <a:uLnTx/>
                <a:uFillTx/>
                <a:latin typeface="Congenial Light" panose="02000503040000020004" pitchFamily="2" charset="0"/>
                <a:ea typeface="+mn-ea"/>
                <a:cs typeface="+mn-cs"/>
              </a:rPr>
              <a:t>Why do you PTA?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42852"/>
                </a:solidFill>
                <a:effectLst/>
                <a:uLnTx/>
                <a:uFillTx/>
                <a:latin typeface="Congenial Light" panose="02000503040000020004" pitchFamily="2"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ongenial Light" panose="02000503040000020004" pitchFamily="2" charset="0"/>
              <a:ea typeface="+mn-ea"/>
              <a:cs typeface="+mn-cs"/>
            </a:endParaRPr>
          </a:p>
          <a:p>
            <a:pPr marL="0" marR="0" lvl="0" indent="0" algn="ctr" defTabSz="914400" rtl="0" eaLnBrk="1" fontAlgn="auto" latinLnBrk="0" hangingPunct="1">
              <a:lnSpc>
                <a:spcPct val="90000"/>
              </a:lnSpc>
              <a:spcBef>
                <a:spcPts val="0"/>
              </a:spcBef>
              <a:spcAft>
                <a:spcPts val="600"/>
              </a:spcAft>
              <a:buClr>
                <a:srgbClr val="4A66AC"/>
              </a:buClr>
              <a:buSzTx/>
              <a:buFontTx/>
              <a:buNone/>
              <a:tabLst/>
              <a:defRPr/>
            </a:pPr>
            <a:r>
              <a:rPr kumimoji="0" lang="en-US" sz="3000" b="1" i="0" u="none" strike="noStrike" kern="1200" cap="none" spc="0" normalizeH="0" baseline="0" noProof="0" dirty="0">
                <a:ln>
                  <a:noFill/>
                </a:ln>
                <a:solidFill>
                  <a:prstClr val="black"/>
                </a:solidFill>
                <a:effectLst/>
                <a:uLnTx/>
                <a:uFillTx/>
                <a:latin typeface="Congenial Light" panose="02000503040000020004" pitchFamily="2" charset="0"/>
                <a:ea typeface="+mn-ea"/>
                <a:cs typeface="+mn-cs"/>
              </a:rPr>
              <a:t>To make every child’s potential a reality</a:t>
            </a:r>
          </a:p>
          <a:p>
            <a:pPr marL="0" marR="0" lvl="0" indent="0" algn="ctr" defTabSz="914400" rtl="0" eaLnBrk="1" fontAlgn="auto" latinLnBrk="0" hangingPunct="1">
              <a:lnSpc>
                <a:spcPct val="90000"/>
              </a:lnSpc>
              <a:spcBef>
                <a:spcPts val="0"/>
              </a:spcBef>
              <a:spcAft>
                <a:spcPts val="600"/>
              </a:spcAft>
              <a:buClr>
                <a:srgbClr val="4A66AC"/>
              </a:buClr>
              <a:buSzTx/>
              <a:buFontTx/>
              <a:buNone/>
              <a:tabLst/>
              <a:defRPr/>
            </a:pPr>
            <a:r>
              <a:rPr kumimoji="0" lang="en-US" sz="3000" b="1" i="0" u="none" strike="noStrike" kern="1200" cap="none" spc="0" normalizeH="0" baseline="0" noProof="0" dirty="0">
                <a:ln>
                  <a:noFill/>
                </a:ln>
                <a:solidFill>
                  <a:prstClr val="black"/>
                </a:solidFill>
                <a:effectLst/>
                <a:uLnTx/>
                <a:uFillTx/>
                <a:latin typeface="Congenial Light" panose="02000503040000020004" pitchFamily="2" charset="0"/>
                <a:ea typeface="+mn-ea"/>
                <a:cs typeface="+mn-cs"/>
              </a:rPr>
              <a:t>by engaging and empowering families and communities to advocate for </a:t>
            </a:r>
            <a:r>
              <a:rPr kumimoji="0" lang="en-US" sz="3000" b="1" i="0" u="none" strike="noStrike" kern="1200" cap="none" spc="0" normalizeH="0" baseline="0" noProof="0" dirty="0">
                <a:ln>
                  <a:noFill/>
                </a:ln>
                <a:solidFill>
                  <a:prstClr val="black"/>
                </a:solidFill>
                <a:effectLst/>
                <a:uLnTx/>
                <a:uFillTx/>
                <a:latin typeface="Congenial" panose="02000503040000020004" pitchFamily="2" charset="0"/>
                <a:ea typeface="+mn-ea"/>
                <a:cs typeface="+mn-cs"/>
              </a:rPr>
              <a:t>all children.</a:t>
            </a:r>
            <a:endParaRPr kumimoji="0" lang="en-US" sz="3000" b="1" i="0" u="none" strike="noStrike" kern="1200" cap="none" spc="0" normalizeH="0" baseline="0" noProof="0" dirty="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6471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5656F-BC1A-9E09-1E30-732C511BF135}"/>
              </a:ext>
            </a:extLst>
          </p:cNvPr>
          <p:cNvSpPr txBox="1"/>
          <p:nvPr/>
        </p:nvSpPr>
        <p:spPr>
          <a:xfrm>
            <a:off x="214604" y="6251511"/>
            <a:ext cx="8733453" cy="369332"/>
          </a:xfrm>
          <a:prstGeom prst="rect">
            <a:avLst/>
          </a:prstGeom>
          <a:noFill/>
        </p:spPr>
        <p:txBody>
          <a:bodyPr wrap="square" rtlCol="0">
            <a:spAutoFit/>
          </a:bodyPr>
          <a:lstStyle/>
          <a:p>
            <a:pPr algn="ctr"/>
            <a:r>
              <a:rPr lang="en-US" b="1" u="sng" dirty="0">
                <a:solidFill>
                  <a:schemeClr val="bg2">
                    <a:lumMod val="25000"/>
                  </a:schemeClr>
                </a:solidFill>
              </a:rPr>
              <a:t>https://www.louisianapta.org/president</a:t>
            </a:r>
          </a:p>
        </p:txBody>
      </p:sp>
      <p:pic>
        <p:nvPicPr>
          <p:cNvPr id="4" name="Picture 3" descr="A close-up of a blackboard&#10;&#10;Description automatically generated">
            <a:extLst>
              <a:ext uri="{FF2B5EF4-FFF2-40B4-BE49-F238E27FC236}">
                <a16:creationId xmlns:a16="http://schemas.microsoft.com/office/drawing/2014/main" id="{69524E96-0166-8D0F-E31C-BA1921076103}"/>
              </a:ext>
            </a:extLst>
          </p:cNvPr>
          <p:cNvPicPr>
            <a:picLocks noChangeAspect="1"/>
          </p:cNvPicPr>
          <p:nvPr/>
        </p:nvPicPr>
        <p:blipFill>
          <a:blip r:embed="rId2">
            <a:alphaModFix amt="70000"/>
            <a:duotone>
              <a:schemeClr val="bg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53330" cy="6102220"/>
          </a:xfrm>
          <a:prstGeom prst="rect">
            <a:avLst/>
          </a:prstGeom>
        </p:spPr>
      </p:pic>
      <p:sp>
        <p:nvSpPr>
          <p:cNvPr id="7" name="Slide Number Placeholder 6">
            <a:extLst>
              <a:ext uri="{FF2B5EF4-FFF2-40B4-BE49-F238E27FC236}">
                <a16:creationId xmlns:a16="http://schemas.microsoft.com/office/drawing/2014/main" id="{4D89AF17-7074-9B11-2753-AADAF2AF3A4C}"/>
              </a:ext>
            </a:extLst>
          </p:cNvPr>
          <p:cNvSpPr>
            <a:spLocks noGrp="1"/>
          </p:cNvSpPr>
          <p:nvPr>
            <p:ph type="sldNum" sz="quarter" idx="12"/>
          </p:nvPr>
        </p:nvSpPr>
        <p:spPr/>
        <p:txBody>
          <a:bodyPr/>
          <a:lstStyle/>
          <a:p>
            <a:fld id="{6AA47F4E-A3E1-4F24-A3FF-31CFD2C1465F}" type="slidenum">
              <a:rPr lang="en-US" smtClean="0"/>
              <a:t>20</a:t>
            </a:fld>
            <a:endParaRPr lang="en-US"/>
          </a:p>
        </p:txBody>
      </p:sp>
      <p:sp>
        <p:nvSpPr>
          <p:cNvPr id="5" name="TextBox 4">
            <a:extLst>
              <a:ext uri="{FF2B5EF4-FFF2-40B4-BE49-F238E27FC236}">
                <a16:creationId xmlns:a16="http://schemas.microsoft.com/office/drawing/2014/main" id="{3C16E406-487B-95AB-FD2F-DF3115154CC3}"/>
              </a:ext>
            </a:extLst>
          </p:cNvPr>
          <p:cNvSpPr txBox="1"/>
          <p:nvPr/>
        </p:nvSpPr>
        <p:spPr>
          <a:xfrm>
            <a:off x="214603" y="181821"/>
            <a:ext cx="8733453" cy="338554"/>
          </a:xfrm>
          <a:prstGeom prst="rect">
            <a:avLst/>
          </a:prstGeom>
          <a:noFill/>
        </p:spPr>
        <p:txBody>
          <a:bodyPr wrap="square">
            <a:spAutoFit/>
          </a:bodyPr>
          <a:lstStyle/>
          <a:p>
            <a:pPr algn="ctr" fontAlgn="base"/>
            <a:r>
              <a:rPr lang="en-US" sz="1600" b="0" i="0" dirty="0">
                <a:solidFill>
                  <a:schemeClr val="tx2"/>
                </a:solidFill>
                <a:effectLst/>
                <a:latin typeface="Congenial" panose="02000503040000020004" pitchFamily="2" charset="0"/>
              </a:rPr>
              <a:t>LAPTA appreciates the commitment of Local PTA Leaders to this important volunteer work.</a:t>
            </a:r>
          </a:p>
        </p:txBody>
      </p:sp>
    </p:spTree>
    <p:extLst>
      <p:ext uri="{BB962C8B-B14F-4D97-AF65-F5344CB8AC3E}">
        <p14:creationId xmlns:p14="http://schemas.microsoft.com/office/powerpoint/2010/main" val="1133250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utting their hands together&#10;&#10;Description automatically generated">
            <a:extLst>
              <a:ext uri="{FF2B5EF4-FFF2-40B4-BE49-F238E27FC236}">
                <a16:creationId xmlns:a16="http://schemas.microsoft.com/office/drawing/2014/main" id="{1CB03C99-606F-44F8-2FAE-1B73917AF3DB}"/>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1"/>
            <a:ext cx="9143999" cy="6858001"/>
          </a:xfrm>
          <a:prstGeom prst="rect">
            <a:avLst/>
          </a:prstGeom>
        </p:spPr>
      </p:pic>
      <p:sp>
        <p:nvSpPr>
          <p:cNvPr id="2" name="TextBox 1">
            <a:extLst>
              <a:ext uri="{FF2B5EF4-FFF2-40B4-BE49-F238E27FC236}">
                <a16:creationId xmlns:a16="http://schemas.microsoft.com/office/drawing/2014/main" id="{4C99CF04-BC79-7F63-F78D-C3005768F321}"/>
              </a:ext>
            </a:extLst>
          </p:cNvPr>
          <p:cNvSpPr txBox="1"/>
          <p:nvPr/>
        </p:nvSpPr>
        <p:spPr>
          <a:xfrm>
            <a:off x="2280558" y="766734"/>
            <a:ext cx="4321823" cy="5324535"/>
          </a:xfrm>
          <a:prstGeom prst="rect">
            <a:avLst/>
          </a:prstGeom>
          <a:noFill/>
        </p:spPr>
        <p:txBody>
          <a:bodyPr wrap="square" rtlCol="0" anchor="ctr">
            <a:spAutoFit/>
          </a:bodyPr>
          <a:lstStyle/>
          <a:p>
            <a:pPr algn="ctr"/>
            <a:r>
              <a:rPr lang="en-US" sz="2000" b="1" dirty="0">
                <a:solidFill>
                  <a:schemeClr val="bg2">
                    <a:lumMod val="25000"/>
                  </a:schemeClr>
                </a:solidFill>
              </a:rPr>
              <a:t>Louisiana PTA is in search of Leaders to serve on the Board of Directors</a:t>
            </a:r>
          </a:p>
          <a:p>
            <a:pPr algn="ctr"/>
            <a:endParaRPr lang="en-US" sz="2000" b="1" dirty="0">
              <a:solidFill>
                <a:schemeClr val="bg2">
                  <a:lumMod val="25000"/>
                </a:schemeClr>
              </a:solidFill>
            </a:endParaRPr>
          </a:p>
          <a:p>
            <a:pPr algn="ctr"/>
            <a:r>
              <a:rPr lang="en-US" sz="2000" b="1" dirty="0">
                <a:solidFill>
                  <a:schemeClr val="bg2">
                    <a:lumMod val="25000"/>
                  </a:schemeClr>
                </a:solidFill>
              </a:rPr>
              <a:t>Apply Here</a:t>
            </a: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endParaRPr lang="en-US" sz="2000" b="1" dirty="0">
              <a:solidFill>
                <a:schemeClr val="bg2">
                  <a:lumMod val="25000"/>
                </a:schemeClr>
              </a:solidFill>
            </a:endParaRPr>
          </a:p>
          <a:p>
            <a:pPr algn="ctr"/>
            <a:r>
              <a:rPr lang="en-US" sz="2000" b="1" dirty="0">
                <a:solidFill>
                  <a:schemeClr val="bg2">
                    <a:lumMod val="25000"/>
                  </a:schemeClr>
                </a:solidFill>
              </a:rPr>
              <a:t>Email us at</a:t>
            </a:r>
          </a:p>
          <a:p>
            <a:pPr algn="ctr"/>
            <a:r>
              <a:rPr lang="en-US" sz="2000" b="1" dirty="0">
                <a:solidFill>
                  <a:schemeClr val="bg2">
                    <a:lumMod val="25000"/>
                  </a:schemeClr>
                </a:solidFill>
                <a:hlinkClick r:id="rId4">
                  <a:extLst>
                    <a:ext uri="{A12FA001-AC4F-418D-AE19-62706E023703}">
                      <ahyp:hlinkClr xmlns:ahyp="http://schemas.microsoft.com/office/drawing/2018/hyperlinkcolor" val="tx"/>
                    </a:ext>
                  </a:extLst>
                </a:hlinkClick>
              </a:rPr>
              <a:t>president@louisianapta.org</a:t>
            </a:r>
            <a:endParaRPr lang="en-US" sz="2000" b="1" dirty="0">
              <a:solidFill>
                <a:schemeClr val="bg2">
                  <a:lumMod val="25000"/>
                </a:schemeClr>
              </a:solidFill>
            </a:endParaRPr>
          </a:p>
          <a:p>
            <a:r>
              <a:rPr lang="en-US" sz="2000" b="1" dirty="0">
                <a:solidFill>
                  <a:schemeClr val="bg2">
                    <a:lumMod val="25000"/>
                  </a:schemeClr>
                </a:solidFill>
              </a:rPr>
              <a:t>if you are interested in learning more about volunteering at the State level.</a:t>
            </a:r>
          </a:p>
        </p:txBody>
      </p:sp>
      <p:sp>
        <p:nvSpPr>
          <p:cNvPr id="9" name="Slide Number Placeholder 8">
            <a:extLst>
              <a:ext uri="{FF2B5EF4-FFF2-40B4-BE49-F238E27FC236}">
                <a16:creationId xmlns:a16="http://schemas.microsoft.com/office/drawing/2014/main" id="{B9FF3ACF-4B60-BE2C-9ABA-79455B64AB29}"/>
              </a:ext>
            </a:extLst>
          </p:cNvPr>
          <p:cNvSpPr>
            <a:spLocks noGrp="1"/>
          </p:cNvSpPr>
          <p:nvPr>
            <p:ph type="sldNum" sz="quarter" idx="12"/>
          </p:nvPr>
        </p:nvSpPr>
        <p:spPr/>
        <p:txBody>
          <a:bodyPr/>
          <a:lstStyle/>
          <a:p>
            <a:fld id="{6AA47F4E-A3E1-4F24-A3FF-31CFD2C1465F}" type="slidenum">
              <a:rPr lang="en-US" smtClean="0"/>
              <a:t>21</a:t>
            </a:fld>
            <a:endParaRPr lang="en-US"/>
          </a:p>
        </p:txBody>
      </p:sp>
      <p:pic>
        <p:nvPicPr>
          <p:cNvPr id="3" name="Picture 2" descr="A qr code on a white square&#10;&#10;Description automatically generated">
            <a:extLst>
              <a:ext uri="{FF2B5EF4-FFF2-40B4-BE49-F238E27FC236}">
                <a16:creationId xmlns:a16="http://schemas.microsoft.com/office/drawing/2014/main" id="{5BA2108D-E71A-2976-F5A6-BA41683FDF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725" y="2197100"/>
            <a:ext cx="1942550" cy="2463801"/>
          </a:xfrm>
          <a:prstGeom prst="rect">
            <a:avLst/>
          </a:prstGeom>
        </p:spPr>
      </p:pic>
    </p:spTree>
    <p:extLst>
      <p:ext uri="{BB962C8B-B14F-4D97-AF65-F5344CB8AC3E}">
        <p14:creationId xmlns:p14="http://schemas.microsoft.com/office/powerpoint/2010/main" val="2257810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 name="Rectangle 29">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group of multi coloured wooden stick figures">
            <a:extLst>
              <a:ext uri="{FF2B5EF4-FFF2-40B4-BE49-F238E27FC236}">
                <a16:creationId xmlns:a16="http://schemas.microsoft.com/office/drawing/2014/main" id="{B5A1808E-1491-43DD-F2EB-04237E2B9240}"/>
              </a:ext>
            </a:extLst>
          </p:cNvPr>
          <p:cNvPicPr>
            <a:picLocks noChangeAspect="1"/>
          </p:cNvPicPr>
          <p:nvPr/>
        </p:nvPicPr>
        <p:blipFill rotWithShape="1">
          <a:blip r:embed="rId2">
            <a:duotone>
              <a:schemeClr val="bg2">
                <a:shade val="45000"/>
                <a:satMod val="135000"/>
              </a:schemeClr>
              <a:prstClr val="white"/>
            </a:duotone>
            <a:alphaModFix amt="25000"/>
          </a:blip>
          <a:srcRect r="7689"/>
          <a:stretch/>
        </p:blipFill>
        <p:spPr>
          <a:xfrm>
            <a:off x="20" y="1"/>
            <a:ext cx="9141694" cy="6858000"/>
          </a:xfrm>
          <a:prstGeom prst="rect">
            <a:avLst/>
          </a:prstGeom>
        </p:spPr>
      </p:pic>
      <p:sp>
        <p:nvSpPr>
          <p:cNvPr id="32" name="Rectangle 31">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7BB0A898-586E-E333-9E64-499C575FCCAC}"/>
              </a:ext>
            </a:extLst>
          </p:cNvPr>
          <p:cNvSpPr txBox="1"/>
          <p:nvPr/>
        </p:nvSpPr>
        <p:spPr>
          <a:xfrm>
            <a:off x="189689" y="1123837"/>
            <a:ext cx="2210611" cy="4601183"/>
          </a:xfrm>
          <a:prstGeom prst="rect">
            <a:avLst/>
          </a:prstGeom>
        </p:spPr>
        <p:txBody>
          <a:bodyPr vert="horz" lIns="91440" tIns="45720" rIns="91440" bIns="45720" rtlCol="0" anchor="ctr">
            <a:normAutofit/>
          </a:bodyPr>
          <a:lstStyle/>
          <a:p>
            <a:pPr marL="0" marR="0" lvl="0" indent="0" algn="ctr" defTabSz="914400" fontAlgn="auto">
              <a:lnSpc>
                <a:spcPct val="90000"/>
              </a:lnSpc>
              <a:spcBef>
                <a:spcPct val="0"/>
              </a:spcBef>
              <a:spcAft>
                <a:spcPts val="600"/>
              </a:spcAft>
              <a:buClrTx/>
              <a:buSzTx/>
              <a:tabLst/>
              <a:defRPr/>
            </a:pPr>
            <a:r>
              <a:rPr kumimoji="0" lang="en-US" sz="7000" b="1" i="0" u="none" strike="noStrike" cap="none" spc="-60" normalizeH="0" noProof="0" dirty="0">
                <a:ln>
                  <a:noFill/>
                </a:ln>
                <a:solidFill>
                  <a:srgbClr val="FFFFFF"/>
                </a:solidFill>
                <a:effectLst/>
                <a:uLnTx/>
                <a:uFillTx/>
                <a:latin typeface="Congenial" panose="02000503040000020004" pitchFamily="2" charset="0"/>
                <a:ea typeface="+mj-ea"/>
                <a:cs typeface="+mj-cs"/>
              </a:rPr>
              <a:t>PTA</a:t>
            </a:r>
          </a:p>
          <a:p>
            <a:pPr marL="0" marR="0" lvl="0" indent="0" algn="ctr" defTabSz="914400" fontAlgn="auto">
              <a:lnSpc>
                <a:spcPct val="90000"/>
              </a:lnSpc>
              <a:spcBef>
                <a:spcPct val="0"/>
              </a:spcBef>
              <a:spcAft>
                <a:spcPts val="600"/>
              </a:spcAft>
              <a:buClrTx/>
              <a:buSzTx/>
              <a:tabLst/>
              <a:defRPr/>
            </a:pPr>
            <a:r>
              <a:rPr kumimoji="0" lang="en-US" sz="5000" b="1" i="0" u="none" strike="noStrike" cap="none" spc="-60" normalizeH="0" noProof="0" dirty="0">
                <a:ln>
                  <a:noFill/>
                </a:ln>
                <a:solidFill>
                  <a:srgbClr val="FFFFFF"/>
                </a:solidFill>
                <a:effectLst/>
                <a:uLnTx/>
                <a:uFillTx/>
                <a:latin typeface="Congenial" panose="02000503040000020004" pitchFamily="2" charset="0"/>
                <a:ea typeface="+mj-ea"/>
                <a:cs typeface="+mj-cs"/>
              </a:rPr>
              <a:t>Values</a:t>
            </a:r>
          </a:p>
        </p:txBody>
      </p:sp>
      <p:sp>
        <p:nvSpPr>
          <p:cNvPr id="3" name="TextBox 2">
            <a:extLst>
              <a:ext uri="{FF2B5EF4-FFF2-40B4-BE49-F238E27FC236}">
                <a16:creationId xmlns:a16="http://schemas.microsoft.com/office/drawing/2014/main" id="{57FD8636-1444-88C4-7EC0-5F7E1379881A}"/>
              </a:ext>
            </a:extLst>
          </p:cNvPr>
          <p:cNvSpPr txBox="1"/>
          <p:nvPr/>
        </p:nvSpPr>
        <p:spPr>
          <a:xfrm>
            <a:off x="2901951" y="864108"/>
            <a:ext cx="5486400" cy="5120640"/>
          </a:xfrm>
          <a:prstGeom prst="rect">
            <a:avLst/>
          </a:prstGeom>
        </p:spPr>
        <p:txBody>
          <a:bodyPr vert="horz" lIns="91440" tIns="45720" rIns="91440" bIns="45720" numCol="2" rtlCol="0" anchor="ctr">
            <a:normAutofit lnSpcReduction="10000"/>
          </a:bodyPr>
          <a:lstStyle/>
          <a:p>
            <a:pPr marL="388620" marR="0" lvl="0" indent="-182880" defTabSz="914400" fontAlgn="auto">
              <a:lnSpc>
                <a:spcPct val="90000"/>
              </a:lnSpc>
              <a:spcBef>
                <a:spcPts val="0"/>
              </a:spcBef>
              <a:spcAft>
                <a:spcPts val="600"/>
              </a:spcAft>
              <a:buClr>
                <a:schemeClr val="accent1"/>
              </a:buClr>
              <a:buSzTx/>
              <a:buFont typeface="Wingdings 2" pitchFamily="18" charset="2"/>
              <a:buChar char=""/>
              <a:tabLst/>
              <a:defRPr/>
            </a:pPr>
            <a:r>
              <a:rPr kumimoji="0" lang="en-US" sz="1400" b="1" i="0" u="none" strike="noStrike" cap="none" spc="0" normalizeH="0" baseline="0" noProof="0" dirty="0">
                <a:ln>
                  <a:noFill/>
                </a:ln>
                <a:solidFill>
                  <a:schemeClr val="bg2">
                    <a:lumMod val="10000"/>
                  </a:schemeClr>
                </a:solidFill>
                <a:effectLst/>
                <a:uLnTx/>
                <a:uFillTx/>
                <a:latin typeface="Congenial" panose="02000503040000020004" pitchFamily="2" charset="0"/>
              </a:rPr>
              <a:t>Collaboration: </a:t>
            </a:r>
            <a:r>
              <a:rPr kumimoji="0" lang="en-US" sz="1400" i="0" u="none" strike="noStrike" cap="none" spc="0" normalizeH="0" baseline="0" noProof="0" dirty="0">
                <a:ln>
                  <a:noFill/>
                </a:ln>
                <a:solidFill>
                  <a:schemeClr val="bg2">
                    <a:lumMod val="10000"/>
                  </a:schemeClr>
                </a:solidFill>
                <a:effectLst/>
                <a:uLnTx/>
                <a:uFillTx/>
                <a:latin typeface="Congenial" panose="02000503040000020004" pitchFamily="2" charset="0"/>
              </a:rPr>
              <a:t>We will work in partnership with a wide array of individuals and organizations to broaden and enhance our ability to serve and advocate for all children and families.</a:t>
            </a:r>
          </a:p>
          <a:p>
            <a:pPr marL="388620" marR="0" lvl="0" indent="-182880" defTabSz="914400" fontAlgn="auto">
              <a:lnSpc>
                <a:spcPct val="90000"/>
              </a:lnSpc>
              <a:spcBef>
                <a:spcPts val="0"/>
              </a:spcBef>
              <a:spcAft>
                <a:spcPts val="600"/>
              </a:spcAft>
              <a:buClr>
                <a:schemeClr val="accent1"/>
              </a:buClr>
              <a:buSzTx/>
              <a:buFont typeface="Wingdings 2" pitchFamily="18" charset="2"/>
              <a:buChar char=""/>
              <a:tabLst/>
              <a:defRPr/>
            </a:pPr>
            <a:endParaRPr kumimoji="0" lang="en-US" sz="1400" b="1" i="0" u="none" strike="noStrike" cap="none" spc="0" normalizeH="0" baseline="0" noProof="0" dirty="0">
              <a:ln>
                <a:noFill/>
              </a:ln>
              <a:solidFill>
                <a:schemeClr val="bg2">
                  <a:lumMod val="10000"/>
                </a:schemeClr>
              </a:solidFill>
              <a:effectLst/>
              <a:uLnTx/>
              <a:uFillTx/>
              <a:latin typeface="Congenial" panose="02000503040000020004" pitchFamily="2" charset="0"/>
            </a:endParaRPr>
          </a:p>
          <a:p>
            <a:pPr marL="388620" marR="0" lvl="0" indent="-182880" defTabSz="914400" fontAlgn="auto">
              <a:lnSpc>
                <a:spcPct val="90000"/>
              </a:lnSpc>
              <a:spcBef>
                <a:spcPts val="0"/>
              </a:spcBef>
              <a:spcAft>
                <a:spcPts val="600"/>
              </a:spcAft>
              <a:buClr>
                <a:schemeClr val="accent1"/>
              </a:buClr>
              <a:buSzTx/>
              <a:buFont typeface="Wingdings 2" pitchFamily="18" charset="2"/>
              <a:buChar char=""/>
              <a:tabLst/>
              <a:defRPr/>
            </a:pPr>
            <a:r>
              <a:rPr kumimoji="0" lang="en-US" sz="1400" b="1" i="0" u="none" strike="noStrike" cap="none" spc="0" normalizeH="0" baseline="0" noProof="0" dirty="0">
                <a:ln>
                  <a:noFill/>
                </a:ln>
                <a:solidFill>
                  <a:schemeClr val="bg2">
                    <a:lumMod val="10000"/>
                  </a:schemeClr>
                </a:solidFill>
                <a:effectLst/>
                <a:uLnTx/>
                <a:uFillTx/>
                <a:latin typeface="Congenial" panose="02000503040000020004" pitchFamily="2" charset="0"/>
              </a:rPr>
              <a:t>Commitment:</a:t>
            </a:r>
            <a:r>
              <a:rPr kumimoji="0" lang="en-US" sz="1400" i="0" u="none" strike="noStrike" cap="none" spc="0" normalizeH="0" baseline="0" noProof="0" dirty="0">
                <a:ln>
                  <a:noFill/>
                </a:ln>
                <a:solidFill>
                  <a:schemeClr val="bg2">
                    <a:lumMod val="10000"/>
                  </a:schemeClr>
                </a:solidFill>
                <a:effectLst/>
                <a:uLnTx/>
                <a:uFillTx/>
                <a:latin typeface="Congenial" panose="02000503040000020004" pitchFamily="2" charset="0"/>
              </a:rPr>
              <a:t> We are dedicated to children’s educational success, health, and well-being through strong family and community engagement, while remaining accountable to the principles upon which our association was founded.</a:t>
            </a:r>
          </a:p>
          <a:p>
            <a:pPr marL="388620" marR="0" lvl="0" indent="-182880" defTabSz="914400" fontAlgn="auto">
              <a:lnSpc>
                <a:spcPct val="90000"/>
              </a:lnSpc>
              <a:spcBef>
                <a:spcPts val="0"/>
              </a:spcBef>
              <a:spcAft>
                <a:spcPts val="600"/>
              </a:spcAft>
              <a:buClr>
                <a:schemeClr val="accent1"/>
              </a:buClr>
              <a:buSzTx/>
              <a:buFont typeface="Wingdings 2" pitchFamily="18" charset="2"/>
              <a:buChar char=""/>
              <a:tabLst/>
              <a:defRPr/>
            </a:pPr>
            <a:endParaRPr kumimoji="0" lang="en-US" sz="1400" b="1" i="0" u="none" strike="noStrike" cap="none" spc="0" normalizeH="0" baseline="0" noProof="0" dirty="0">
              <a:ln>
                <a:noFill/>
              </a:ln>
              <a:solidFill>
                <a:schemeClr val="bg2">
                  <a:lumMod val="10000"/>
                </a:schemeClr>
              </a:solidFill>
              <a:effectLst/>
              <a:uLnTx/>
              <a:uFillTx/>
              <a:latin typeface="Congenial" panose="02000503040000020004" pitchFamily="2" charset="0"/>
            </a:endParaRPr>
          </a:p>
          <a:p>
            <a:pPr marL="388620" marR="0" lvl="0" indent="-182880" defTabSz="914400" fontAlgn="auto">
              <a:lnSpc>
                <a:spcPct val="90000"/>
              </a:lnSpc>
              <a:spcBef>
                <a:spcPts val="0"/>
              </a:spcBef>
              <a:spcAft>
                <a:spcPts val="600"/>
              </a:spcAft>
              <a:buClr>
                <a:schemeClr val="accent1"/>
              </a:buClr>
              <a:buSzTx/>
              <a:buFont typeface="Wingdings 2" pitchFamily="18" charset="2"/>
              <a:buChar char=""/>
              <a:tabLst/>
              <a:defRPr/>
            </a:pPr>
            <a:r>
              <a:rPr kumimoji="0" lang="en-US" sz="1400" b="1" i="0" u="none" strike="noStrike" cap="none" spc="0" normalizeH="0" baseline="0" noProof="0" dirty="0">
                <a:ln>
                  <a:noFill/>
                </a:ln>
                <a:solidFill>
                  <a:schemeClr val="bg2">
                    <a:lumMod val="10000"/>
                  </a:schemeClr>
                </a:solidFill>
                <a:effectLst/>
                <a:uLnTx/>
                <a:uFillTx/>
                <a:latin typeface="Congenial" panose="02000503040000020004" pitchFamily="2" charset="0"/>
              </a:rPr>
              <a:t>Respect: </a:t>
            </a:r>
            <a:r>
              <a:rPr kumimoji="0" lang="en-US" sz="1400" i="0" u="none" strike="noStrike" cap="none" spc="0" normalizeH="0" baseline="0" noProof="0" dirty="0">
                <a:ln>
                  <a:noFill/>
                </a:ln>
                <a:solidFill>
                  <a:schemeClr val="bg2">
                    <a:lumMod val="10000"/>
                  </a:schemeClr>
                </a:solidFill>
                <a:effectLst/>
                <a:uLnTx/>
                <a:uFillTx/>
                <a:latin typeface="Congenial" panose="02000503040000020004" pitchFamily="2" charset="0"/>
              </a:rPr>
              <a:t>We value the individual contributions of members, employees, volunteers, and partners as we work collaboratively to achieve our association’s goals.</a:t>
            </a:r>
          </a:p>
          <a:p>
            <a:pPr marL="388620" marR="0" lvl="0" indent="-182880" defTabSz="914400" fontAlgn="auto">
              <a:lnSpc>
                <a:spcPct val="90000"/>
              </a:lnSpc>
              <a:spcBef>
                <a:spcPts val="0"/>
              </a:spcBef>
              <a:spcAft>
                <a:spcPts val="600"/>
              </a:spcAft>
              <a:buClr>
                <a:schemeClr val="accent1"/>
              </a:buClr>
              <a:buSzTx/>
              <a:buFont typeface="Wingdings 2" pitchFamily="18" charset="2"/>
              <a:buChar char=""/>
              <a:tabLst/>
              <a:defRPr/>
            </a:pPr>
            <a:r>
              <a:rPr kumimoji="0" lang="en-US" sz="1400" b="1" i="0" u="none" strike="noStrike" cap="none" spc="0" normalizeH="0" baseline="0" noProof="0" dirty="0">
                <a:ln>
                  <a:noFill/>
                </a:ln>
                <a:solidFill>
                  <a:schemeClr val="bg2">
                    <a:lumMod val="10000"/>
                  </a:schemeClr>
                </a:solidFill>
                <a:effectLst/>
                <a:uLnTx/>
                <a:uFillTx/>
                <a:latin typeface="Congenial" panose="02000503040000020004" pitchFamily="2" charset="0"/>
              </a:rPr>
              <a:t>Diversity: </a:t>
            </a:r>
            <a:r>
              <a:rPr kumimoji="0" lang="en-US" sz="1400" i="0" u="none" strike="noStrike" cap="none" spc="0" normalizeH="0" baseline="0" noProof="0" dirty="0">
                <a:ln>
                  <a:noFill/>
                </a:ln>
                <a:solidFill>
                  <a:schemeClr val="bg2">
                    <a:lumMod val="10000"/>
                  </a:schemeClr>
                </a:solidFill>
                <a:effectLst/>
                <a:uLnTx/>
                <a:uFillTx/>
                <a:latin typeface="Congenial" panose="02000503040000020004" pitchFamily="2" charset="0"/>
              </a:rPr>
              <a:t>We acknowledge the potential of everyone without regard, including but not limited to: age, culture, economic status, educational background, ethnicity, gender, geographic location, legal status, marital status, mental ability, national origin, organizational position, parental status, physical ability, political philosophy, race, religion, sexual orientation, and work experience.</a:t>
            </a:r>
          </a:p>
          <a:p>
            <a:pPr marL="388620" marR="0" lvl="0" indent="-182880" defTabSz="914400" fontAlgn="auto">
              <a:lnSpc>
                <a:spcPct val="90000"/>
              </a:lnSpc>
              <a:spcBef>
                <a:spcPts val="0"/>
              </a:spcBef>
              <a:spcAft>
                <a:spcPts val="600"/>
              </a:spcAft>
              <a:buClr>
                <a:schemeClr val="accent1"/>
              </a:buClr>
              <a:buSzTx/>
              <a:buFont typeface="Wingdings 2" pitchFamily="18" charset="2"/>
              <a:buChar char=""/>
              <a:tabLst/>
              <a:defRPr/>
            </a:pPr>
            <a:endParaRPr kumimoji="0" lang="en-US" sz="1400" b="1" i="0" u="none" strike="noStrike" cap="none" spc="0" normalizeH="0" baseline="0" noProof="0" dirty="0">
              <a:ln>
                <a:noFill/>
              </a:ln>
              <a:solidFill>
                <a:schemeClr val="bg2">
                  <a:lumMod val="10000"/>
                </a:schemeClr>
              </a:solidFill>
              <a:effectLst/>
              <a:uLnTx/>
              <a:uFillTx/>
              <a:latin typeface="Congenial" panose="02000503040000020004" pitchFamily="2" charset="0"/>
            </a:endParaRPr>
          </a:p>
          <a:p>
            <a:pPr marL="388620" marR="0" lvl="0" indent="-182880" defTabSz="914400" fontAlgn="auto">
              <a:lnSpc>
                <a:spcPct val="90000"/>
              </a:lnSpc>
              <a:spcBef>
                <a:spcPts val="0"/>
              </a:spcBef>
              <a:spcAft>
                <a:spcPts val="600"/>
              </a:spcAft>
              <a:buClr>
                <a:schemeClr val="accent1"/>
              </a:buClr>
              <a:buSzTx/>
              <a:buFont typeface="Wingdings 2" pitchFamily="18" charset="2"/>
              <a:buChar char=""/>
              <a:tabLst/>
              <a:defRPr/>
            </a:pPr>
            <a:r>
              <a:rPr kumimoji="0" lang="en-US" sz="1400" b="1" i="0" u="none" strike="noStrike" cap="none" spc="0" normalizeH="0" baseline="0" noProof="0" dirty="0">
                <a:ln>
                  <a:noFill/>
                </a:ln>
                <a:solidFill>
                  <a:schemeClr val="bg2">
                    <a:lumMod val="10000"/>
                  </a:schemeClr>
                </a:solidFill>
                <a:effectLst/>
                <a:uLnTx/>
                <a:uFillTx/>
                <a:latin typeface="Congenial" panose="02000503040000020004" pitchFamily="2" charset="0"/>
              </a:rPr>
              <a:t>Accountability: </a:t>
            </a:r>
            <a:r>
              <a:rPr kumimoji="0" lang="en-US" sz="1400" i="0" u="none" strike="noStrike" cap="none" spc="0" normalizeH="0" baseline="0" noProof="0" dirty="0">
                <a:ln>
                  <a:noFill/>
                </a:ln>
                <a:solidFill>
                  <a:schemeClr val="bg2">
                    <a:lumMod val="10000"/>
                  </a:schemeClr>
                </a:solidFill>
                <a:effectLst/>
                <a:uLnTx/>
                <a:uFillTx/>
                <a:latin typeface="Congenial" panose="02000503040000020004" pitchFamily="2" charset="0"/>
              </a:rPr>
              <a:t>All members, employees, volunteers, and partners have a shared responsibility to align their efforts toward the achievement of our association’s strategic initiatives.</a:t>
            </a:r>
          </a:p>
        </p:txBody>
      </p:sp>
      <p:sp>
        <p:nvSpPr>
          <p:cNvPr id="34" name="Rectangle 33">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Slide Number Placeholder 1">
            <a:extLst>
              <a:ext uri="{FF2B5EF4-FFF2-40B4-BE49-F238E27FC236}">
                <a16:creationId xmlns:a16="http://schemas.microsoft.com/office/drawing/2014/main" id="{0F7B3555-CC71-7B14-A614-E47081E9583B}"/>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AA47F4E-A3E1-4F24-A3FF-31CFD2C1465F}" type="slidenum">
              <a:rPr kumimoji="0" lang="en-US" sz="1200" i="0" u="none" strike="noStrike" cap="none" spc="0" normalizeH="0" baseline="0" noProof="0" dirty="0">
                <a:ln>
                  <a:noFill/>
                </a:ln>
                <a:effectLst/>
                <a:uLnTx/>
                <a:uFillTx/>
              </a:rPr>
              <a:pPr marR="0" lvl="0" indent="0" fontAlgn="auto">
                <a:spcBef>
                  <a:spcPts val="0"/>
                </a:spcBef>
                <a:spcAft>
                  <a:spcPts val="600"/>
                </a:spcAft>
                <a:buClrTx/>
                <a:buSzTx/>
                <a:buFontTx/>
                <a:buNone/>
                <a:tabLst/>
                <a:defRPr/>
              </a:pPr>
              <a:t>3</a:t>
            </a:fld>
            <a:endParaRPr kumimoji="0" lang="en-US" sz="1200" i="0" u="none" strike="noStrike" cap="none" spc="0" normalizeH="0" baseline="0" noProof="0">
              <a:ln>
                <a:noFill/>
              </a:ln>
              <a:effectLst/>
              <a:uLnTx/>
              <a:uFillTx/>
            </a:endParaRPr>
          </a:p>
        </p:txBody>
      </p:sp>
    </p:spTree>
    <p:extLst>
      <p:ext uri="{BB962C8B-B14F-4D97-AF65-F5344CB8AC3E}">
        <p14:creationId xmlns:p14="http://schemas.microsoft.com/office/powerpoint/2010/main" val="365356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 name="Picture 7" descr="A close up of a logo&#10;&#10;Description automatically generated">
            <a:extLst>
              <a:ext uri="{FF2B5EF4-FFF2-40B4-BE49-F238E27FC236}">
                <a16:creationId xmlns:a16="http://schemas.microsoft.com/office/drawing/2014/main" id="{95811F9C-9D02-51CF-8B61-6A748CD76E7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5263"/>
          <a:stretch/>
        </p:blipFill>
        <p:spPr>
          <a:xfrm>
            <a:off x="645578" y="1654718"/>
            <a:ext cx="2833714" cy="3548565"/>
          </a:xfrm>
          <a:prstGeom prst="rect">
            <a:avLst/>
          </a:prstGeom>
        </p:spPr>
      </p:pic>
      <p:sp>
        <p:nvSpPr>
          <p:cNvPr id="4" name="TextBox 3">
            <a:extLst>
              <a:ext uri="{FF2B5EF4-FFF2-40B4-BE49-F238E27FC236}">
                <a16:creationId xmlns:a16="http://schemas.microsoft.com/office/drawing/2014/main" id="{C2903664-D714-571E-D3CB-FD0A0E60D6A4}"/>
              </a:ext>
            </a:extLst>
          </p:cNvPr>
          <p:cNvSpPr txBox="1"/>
          <p:nvPr/>
        </p:nvSpPr>
        <p:spPr>
          <a:xfrm>
            <a:off x="4203481" y="950494"/>
            <a:ext cx="4838331" cy="5143981"/>
          </a:xfrm>
          <a:prstGeom prst="rect">
            <a:avLst/>
          </a:prstGeom>
        </p:spPr>
        <p:txBody>
          <a:bodyPr vert="horz" lIns="91440" tIns="45720" rIns="91440" bIns="45720" rtlCol="0" anchor="t">
            <a:noAutofit/>
          </a:bodyPr>
          <a:lstStyle/>
          <a:p>
            <a:pPr marR="0" algn="ctr" defTabSz="914400">
              <a:lnSpc>
                <a:spcPct val="90000"/>
              </a:lnSpc>
              <a:spcBef>
                <a:spcPts val="0"/>
              </a:spcBef>
              <a:spcAft>
                <a:spcPts val="600"/>
              </a:spcAft>
              <a:buClr>
                <a:schemeClr val="accent1"/>
              </a:buClr>
            </a:pPr>
            <a:r>
              <a:rPr lang="en-US" sz="2400" b="1" dirty="0">
                <a:solidFill>
                  <a:srgbClr val="FFFFFF"/>
                </a:solidFill>
                <a:effectLst/>
                <a:latin typeface="Congenial" panose="02000503040000020004" pitchFamily="2" charset="0"/>
              </a:rPr>
              <a:t>Leadership is often defined as “the art of getting or inspiring people to do something.” </a:t>
            </a:r>
          </a:p>
          <a:p>
            <a:pPr marL="0" marR="0" indent="-182880" algn="ctr" defTabSz="914400">
              <a:lnSpc>
                <a:spcPct val="90000"/>
              </a:lnSpc>
              <a:spcBef>
                <a:spcPts val="0"/>
              </a:spcBef>
              <a:spcAft>
                <a:spcPts val="600"/>
              </a:spcAft>
              <a:buClr>
                <a:schemeClr val="accent1"/>
              </a:buClr>
              <a:buFont typeface="Wingdings 2" pitchFamily="18" charset="2"/>
              <a:buChar char=""/>
            </a:pPr>
            <a:endParaRPr lang="en-US" sz="2400" b="1" dirty="0">
              <a:solidFill>
                <a:srgbClr val="FFFFFF"/>
              </a:solidFill>
              <a:effectLst/>
              <a:latin typeface="Congenial" panose="02000503040000020004" pitchFamily="2" charset="0"/>
            </a:endParaRPr>
          </a:p>
          <a:p>
            <a:pPr marR="0" algn="ctr" defTabSz="914400">
              <a:lnSpc>
                <a:spcPct val="90000"/>
              </a:lnSpc>
              <a:spcBef>
                <a:spcPts val="0"/>
              </a:spcBef>
              <a:spcAft>
                <a:spcPts val="600"/>
              </a:spcAft>
              <a:buClr>
                <a:schemeClr val="accent1"/>
              </a:buClr>
            </a:pPr>
            <a:r>
              <a:rPr lang="en-US" sz="2400" b="1" dirty="0">
                <a:solidFill>
                  <a:srgbClr val="FFFFFF"/>
                </a:solidFill>
                <a:effectLst/>
                <a:latin typeface="Congenial" panose="02000503040000020004" pitchFamily="2" charset="0"/>
              </a:rPr>
              <a:t>Leadership is not the same as management, which is associated with accomplishing a task in an effective and efficient manner. </a:t>
            </a:r>
          </a:p>
          <a:p>
            <a:pPr marL="0" marR="0" indent="-182880" algn="ctr" defTabSz="914400">
              <a:lnSpc>
                <a:spcPct val="90000"/>
              </a:lnSpc>
              <a:spcBef>
                <a:spcPts val="0"/>
              </a:spcBef>
              <a:spcAft>
                <a:spcPts val="600"/>
              </a:spcAft>
              <a:buClr>
                <a:schemeClr val="accent1"/>
              </a:buClr>
              <a:buFont typeface="Wingdings 2" pitchFamily="18" charset="2"/>
              <a:buChar char=""/>
            </a:pPr>
            <a:endParaRPr lang="en-US" sz="2400" b="1" dirty="0">
              <a:solidFill>
                <a:srgbClr val="FFFFFF"/>
              </a:solidFill>
              <a:effectLst/>
              <a:latin typeface="Congenial" panose="02000503040000020004" pitchFamily="2" charset="0"/>
            </a:endParaRPr>
          </a:p>
          <a:p>
            <a:pPr marR="0" algn="ctr" defTabSz="914400">
              <a:lnSpc>
                <a:spcPct val="90000"/>
              </a:lnSpc>
              <a:spcBef>
                <a:spcPts val="0"/>
              </a:spcBef>
              <a:spcAft>
                <a:spcPts val="600"/>
              </a:spcAft>
              <a:buClr>
                <a:schemeClr val="accent1"/>
              </a:buClr>
            </a:pPr>
            <a:r>
              <a:rPr lang="en-US" sz="2400" b="1" dirty="0">
                <a:solidFill>
                  <a:srgbClr val="FFFFFF"/>
                </a:solidFill>
                <a:effectLst/>
                <a:latin typeface="Congenial" panose="02000503040000020004" pitchFamily="2" charset="0"/>
              </a:rPr>
              <a:t>A leader must often use different leadership styles, depending on the situation and group.</a:t>
            </a:r>
          </a:p>
        </p:txBody>
      </p:sp>
      <p:sp>
        <p:nvSpPr>
          <p:cNvPr id="2" name="Slide Number Placeholder 1">
            <a:extLst>
              <a:ext uri="{FF2B5EF4-FFF2-40B4-BE49-F238E27FC236}">
                <a16:creationId xmlns:a16="http://schemas.microsoft.com/office/drawing/2014/main" id="{644DEF27-6733-8EB2-2949-8E31CCAE277F}"/>
              </a:ext>
            </a:extLst>
          </p:cNvPr>
          <p:cNvSpPr>
            <a:spLocks noGrp="1"/>
          </p:cNvSpPr>
          <p:nvPr>
            <p:ph type="sldNum" sz="quarter" idx="12"/>
          </p:nvPr>
        </p:nvSpPr>
        <p:spPr>
          <a:xfrm>
            <a:off x="7975601" y="6356350"/>
            <a:ext cx="1148195" cy="365125"/>
          </a:xfrm>
        </p:spPr>
        <p:txBody>
          <a:bodyPr vert="horz" lIns="91440" tIns="45720" rIns="91440" bIns="45720" rtlCol="0" anchor="ctr">
            <a:normAutofit/>
          </a:bodyPr>
          <a:lstStyle/>
          <a:p>
            <a:pPr>
              <a:spcAft>
                <a:spcPts val="600"/>
              </a:spcAft>
            </a:pPr>
            <a:fld id="{6AA47F4E-A3E1-4F24-A3FF-31CFD2C1465F}" type="slidenum">
              <a:rPr lang="en-US" sz="1200" b="1" kern="1200" dirty="0">
                <a:solidFill>
                  <a:schemeClr val="accent1"/>
                </a:solidFill>
                <a:latin typeface="+mn-lt"/>
                <a:ea typeface="+mn-ea"/>
                <a:cs typeface="+mn-cs"/>
              </a:rPr>
              <a:pPr>
                <a:spcAft>
                  <a:spcPts val="600"/>
                </a:spcAft>
              </a:pPr>
              <a:t>4</a:t>
            </a:fld>
            <a:endParaRPr lang="en-US" sz="1200" b="1" kern="1200" dirty="0">
              <a:solidFill>
                <a:schemeClr val="accent1"/>
              </a:solidFill>
              <a:latin typeface="+mn-lt"/>
              <a:ea typeface="+mn-ea"/>
              <a:cs typeface="+mn-cs"/>
            </a:endParaRPr>
          </a:p>
        </p:txBody>
      </p:sp>
      <p:sp>
        <p:nvSpPr>
          <p:cNvPr id="9" name="TextBox 8">
            <a:extLst>
              <a:ext uri="{FF2B5EF4-FFF2-40B4-BE49-F238E27FC236}">
                <a16:creationId xmlns:a16="http://schemas.microsoft.com/office/drawing/2014/main" id="{8F945740-EEAF-00D4-8444-4EA674B21912}"/>
              </a:ext>
            </a:extLst>
          </p:cNvPr>
          <p:cNvSpPr txBox="1"/>
          <p:nvPr/>
        </p:nvSpPr>
        <p:spPr>
          <a:xfrm>
            <a:off x="949433" y="4998505"/>
            <a:ext cx="2529859" cy="200055"/>
          </a:xfrm>
          <a:prstGeom prst="rect">
            <a:avLst/>
          </a:prstGeom>
          <a:noFill/>
        </p:spPr>
        <p:txBody>
          <a:bodyPr wrap="none" rtlCol="0">
            <a:spAutoFit/>
          </a:bodyPr>
          <a:lstStyle/>
          <a:p>
            <a:pPr algn="r">
              <a:spcAft>
                <a:spcPts val="600"/>
              </a:spcAft>
            </a:pPr>
            <a:r>
              <a:rPr lang="en-US" sz="700" dirty="0">
                <a:solidFill>
                  <a:schemeClr val="bg2">
                    <a:lumMod val="90000"/>
                  </a:schemeClr>
                </a:solidFill>
                <a:hlinkClick r:id="rId3" tooltip="https://cricutinspiration.blogspot.com/">
                  <a:extLst>
                    <a:ext uri="{A12FA001-AC4F-418D-AE19-62706E023703}">
                      <ahyp:hlinkClr xmlns:ahyp="http://schemas.microsoft.com/office/drawing/2018/hyperlinkcolor" val="tx"/>
                    </a:ext>
                  </a:extLst>
                </a:hlinkClick>
              </a:rPr>
              <a:t>This Photo</a:t>
            </a:r>
            <a:r>
              <a:rPr lang="en-US" sz="700" dirty="0">
                <a:solidFill>
                  <a:schemeClr val="bg2">
                    <a:lumMod val="90000"/>
                  </a:schemeClr>
                </a:solidFill>
              </a:rPr>
              <a:t> by Unknown Author is licensed under </a:t>
            </a:r>
            <a:r>
              <a:rPr lang="en-US" sz="700" dirty="0">
                <a:solidFill>
                  <a:schemeClr val="bg2">
                    <a:lumMod val="90000"/>
                  </a:schemeClr>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dirty="0">
              <a:solidFill>
                <a:schemeClr val="bg2">
                  <a:lumMod val="90000"/>
                </a:schemeClr>
              </a:solidFill>
            </a:endParaRPr>
          </a:p>
        </p:txBody>
      </p:sp>
    </p:spTree>
    <p:extLst>
      <p:ext uri="{BB962C8B-B14F-4D97-AF65-F5344CB8AC3E}">
        <p14:creationId xmlns:p14="http://schemas.microsoft.com/office/powerpoint/2010/main" val="194405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31D467-3FF1-605B-C847-DB360AC12540}"/>
              </a:ext>
            </a:extLst>
          </p:cNvPr>
          <p:cNvSpPr>
            <a:spLocks noGrp="1"/>
          </p:cNvSpPr>
          <p:nvPr>
            <p:ph type="sldNum" sz="quarter" idx="12"/>
          </p:nvPr>
        </p:nvSpPr>
        <p:spPr/>
        <p:txBody>
          <a:bodyPr/>
          <a:lstStyle/>
          <a:p>
            <a:fld id="{6AA47F4E-A3E1-4F24-A3FF-31CFD2C1465F}" type="slidenum">
              <a:rPr lang="en-US" smtClean="0"/>
              <a:t>5</a:t>
            </a:fld>
            <a:endParaRPr lang="en-US"/>
          </a:p>
        </p:txBody>
      </p:sp>
      <p:graphicFrame>
        <p:nvGraphicFramePr>
          <p:cNvPr id="7" name="TextBox 3">
            <a:extLst>
              <a:ext uri="{FF2B5EF4-FFF2-40B4-BE49-F238E27FC236}">
                <a16:creationId xmlns:a16="http://schemas.microsoft.com/office/drawing/2014/main" id="{7BCBE36A-999C-3918-6DE8-022D7BF1C450}"/>
              </a:ext>
            </a:extLst>
          </p:cNvPr>
          <p:cNvGraphicFramePr/>
          <p:nvPr>
            <p:extLst>
              <p:ext uri="{D42A27DB-BD31-4B8C-83A1-F6EECF244321}">
                <p14:modId xmlns:p14="http://schemas.microsoft.com/office/powerpoint/2010/main" val="1338596919"/>
              </p:ext>
            </p:extLst>
          </p:nvPr>
        </p:nvGraphicFramePr>
        <p:xfrm>
          <a:off x="442642" y="745956"/>
          <a:ext cx="8258716" cy="4983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862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D04DB3-B27B-A9F5-340B-1020C06F1B52}"/>
              </a:ext>
            </a:extLst>
          </p:cNvPr>
          <p:cNvSpPr>
            <a:spLocks noGrp="1"/>
          </p:cNvSpPr>
          <p:nvPr>
            <p:ph type="sldNum" sz="quarter" idx="12"/>
          </p:nvPr>
        </p:nvSpPr>
        <p:spPr/>
        <p:txBody>
          <a:bodyPr/>
          <a:lstStyle/>
          <a:p>
            <a:fld id="{6AA47F4E-A3E1-4F24-A3FF-31CFD2C1465F}" type="slidenum">
              <a:rPr lang="en-US" smtClean="0"/>
              <a:t>6</a:t>
            </a:fld>
            <a:endParaRPr lang="en-US"/>
          </a:p>
        </p:txBody>
      </p:sp>
      <p:grpSp>
        <p:nvGrpSpPr>
          <p:cNvPr id="3" name="Group 2">
            <a:extLst>
              <a:ext uri="{FF2B5EF4-FFF2-40B4-BE49-F238E27FC236}">
                <a16:creationId xmlns:a16="http://schemas.microsoft.com/office/drawing/2014/main" id="{86ACB9E5-31BC-6F00-9EA8-83F38BC04863}"/>
              </a:ext>
            </a:extLst>
          </p:cNvPr>
          <p:cNvGrpSpPr/>
          <p:nvPr/>
        </p:nvGrpSpPr>
        <p:grpSpPr>
          <a:xfrm>
            <a:off x="914400" y="1336741"/>
            <a:ext cx="7296538" cy="4184518"/>
            <a:chOff x="914400" y="1673347"/>
            <a:chExt cx="7296538" cy="4184518"/>
          </a:xfrm>
        </p:grpSpPr>
        <p:sp>
          <p:nvSpPr>
            <p:cNvPr id="2" name="TextBox 1">
              <a:extLst>
                <a:ext uri="{FF2B5EF4-FFF2-40B4-BE49-F238E27FC236}">
                  <a16:creationId xmlns:a16="http://schemas.microsoft.com/office/drawing/2014/main" id="{F0CF1C2B-A79F-9B18-12B3-86ED40AB3FB9}"/>
                </a:ext>
              </a:extLst>
            </p:cNvPr>
            <p:cNvSpPr txBox="1"/>
            <p:nvPr/>
          </p:nvSpPr>
          <p:spPr>
            <a:xfrm>
              <a:off x="914400" y="2441545"/>
              <a:ext cx="7296538" cy="3416320"/>
            </a:xfrm>
            <a:prstGeom prst="rect">
              <a:avLst/>
            </a:prstGeom>
            <a:noFill/>
            <a:ln w="38100">
              <a:solidFill>
                <a:schemeClr val="accent2"/>
              </a:solidFill>
              <a:prstDash val="lgDashDot"/>
            </a:ln>
          </p:spPr>
          <p:txBody>
            <a:bodyPr wrap="square" numCol="2" rtlCol="0" anchor="ctr">
              <a:spAutoFit/>
            </a:bodyPr>
            <a:lstStyle/>
            <a:p>
              <a:pPr marL="342900" marR="0" lvl="0" indent="-342900">
                <a:spcBef>
                  <a:spcPts val="0"/>
                </a:spcBef>
                <a:spcAft>
                  <a:spcPts val="0"/>
                </a:spcAft>
                <a:buFont typeface="Symbol" panose="05050102010706020507" pitchFamily="18" charset="2"/>
                <a:buChar char=""/>
                <a:tabLst>
                  <a:tab pos="457200" algn="l"/>
                </a:tabLst>
              </a:pPr>
              <a:endPar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627063"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Appreciative</a:t>
              </a:r>
              <a:endParaRPr lang="en-US" sz="24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627063"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Aware</a:t>
              </a:r>
              <a:endParaRPr lang="en-US" sz="24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627063"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Creative</a:t>
              </a:r>
              <a:endParaRPr lang="en-US" sz="24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627063"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Empathetic</a:t>
              </a:r>
            </a:p>
            <a:p>
              <a:pPr marL="627063"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latin typeface="Congenial" panose="02000503040000020004" pitchFamily="2" charset="0"/>
                  <a:ea typeface="Calibri" panose="020F0502020204030204" pitchFamily="34" charset="0"/>
                  <a:cs typeface="Times New Roman" panose="02020603050405020304" pitchFamily="18" charset="0"/>
                </a:rPr>
                <a:t>Enthusiastic</a:t>
              </a:r>
              <a:endParaRPr lang="en-US" sz="24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627063"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Fair</a:t>
              </a:r>
              <a:endParaRPr lang="en-US" sz="24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627063"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Flexible</a:t>
              </a:r>
            </a:p>
            <a:p>
              <a:pPr marL="627063" marR="0" lvl="0" indent="-342900">
                <a:spcBef>
                  <a:spcPts val="0"/>
                </a:spcBef>
                <a:spcAft>
                  <a:spcPts val="0"/>
                </a:spcAft>
                <a:buFont typeface="Symbol" panose="05050102010706020507" pitchFamily="18" charset="2"/>
                <a:buChar char=""/>
                <a:tabLst>
                  <a:tab pos="457200" algn="l"/>
                </a:tabLst>
              </a:pPr>
              <a:endPar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endParaRPr lang="en-US" sz="24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Honest</a:t>
              </a:r>
              <a:endParaRPr lang="en-US" sz="24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Impartial</a:t>
              </a:r>
            </a:p>
            <a:p>
              <a:pPr marL="342900"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latin typeface="Congenial" panose="02000503040000020004" pitchFamily="2" charset="0"/>
                  <a:ea typeface="Calibri" panose="020F0502020204030204" pitchFamily="34" charset="0"/>
                  <a:cs typeface="Times New Roman" panose="02020603050405020304" pitchFamily="18" charset="0"/>
                </a:rPr>
                <a:t>Knowledgeable</a:t>
              </a:r>
              <a:endParaRPr lang="en-US" sz="24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Listens</a:t>
              </a:r>
            </a:p>
            <a:p>
              <a:pPr marL="342900"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latin typeface="Congenial" panose="02000503040000020004" pitchFamily="2" charset="0"/>
                  <a:ea typeface="Calibri" panose="020F0502020204030204" pitchFamily="34" charset="0"/>
                  <a:cs typeface="Times New Roman" panose="02020603050405020304" pitchFamily="18" charset="0"/>
                </a:rPr>
                <a:t>Persuasive</a:t>
              </a:r>
              <a:endParaRPr lang="en-US" sz="24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Responsive</a:t>
              </a:r>
            </a:p>
            <a:p>
              <a:pPr marL="342900" marR="0" lvl="0" indent="-342900">
                <a:spcBef>
                  <a:spcPts val="0"/>
                </a:spcBef>
                <a:spcAft>
                  <a:spcPts val="0"/>
                </a:spcAft>
                <a:buFont typeface="Symbol" panose="05050102010706020507" pitchFamily="18" charset="2"/>
                <a:buChar char=""/>
                <a:tabLst>
                  <a:tab pos="457200" algn="l"/>
                </a:tabLst>
              </a:pPr>
              <a:r>
                <a:rPr lang="en-US" sz="2400" b="1" kern="100" dirty="0">
                  <a:solidFill>
                    <a:schemeClr val="tx2"/>
                  </a:solidFill>
                  <a:latin typeface="Congenial" panose="02000503040000020004" pitchFamily="2" charset="0"/>
                  <a:ea typeface="Calibri" panose="020F0502020204030204" pitchFamily="34" charset="0"/>
                  <a:cs typeface="Times New Roman" panose="02020603050405020304" pitchFamily="18" charset="0"/>
                </a:rPr>
                <a:t>Visionary</a:t>
              </a:r>
              <a:endParaRPr lang="en-US" sz="2400" b="1"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88BE422-33E8-06F1-EA45-4CF3E5BCF997}"/>
                </a:ext>
              </a:extLst>
            </p:cNvPr>
            <p:cNvSpPr/>
            <p:nvPr/>
          </p:nvSpPr>
          <p:spPr>
            <a:xfrm>
              <a:off x="1192067" y="1673347"/>
              <a:ext cx="675986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2"/>
                  </a:solidFill>
                  <a:effectLst>
                    <a:outerShdw dist="38100" dir="2700000" algn="bl" rotWithShape="0">
                      <a:schemeClr val="accent5"/>
                    </a:outerShdw>
                  </a:effectLst>
                  <a:latin typeface="Congenial Black" panose="020F0502020204030204" pitchFamily="2" charset="0"/>
                  <a:cs typeface="Cavolini" panose="03000502040302020204" pitchFamily="66" charset="0"/>
                </a:rPr>
                <a:t>What is a good leader?</a:t>
              </a:r>
            </a:p>
          </p:txBody>
        </p:sp>
      </p:grpSp>
    </p:spTree>
    <p:extLst>
      <p:ext uri="{BB962C8B-B14F-4D97-AF65-F5344CB8AC3E}">
        <p14:creationId xmlns:p14="http://schemas.microsoft.com/office/powerpoint/2010/main" val="84807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A74317-D500-1B6B-4A4A-482FE0FD2E3C}"/>
              </a:ext>
            </a:extLst>
          </p:cNvPr>
          <p:cNvSpPr>
            <a:spLocks noGrp="1"/>
          </p:cNvSpPr>
          <p:nvPr>
            <p:ph type="sldNum" sz="quarter" idx="12"/>
          </p:nvPr>
        </p:nvSpPr>
        <p:spPr/>
        <p:txBody>
          <a:bodyPr/>
          <a:lstStyle/>
          <a:p>
            <a:fld id="{6AA47F4E-A3E1-4F24-A3FF-31CFD2C1465F}" type="slidenum">
              <a:rPr lang="en-US" smtClean="0"/>
              <a:t>7</a:t>
            </a:fld>
            <a:endParaRPr lang="en-US"/>
          </a:p>
        </p:txBody>
      </p:sp>
      <p:graphicFrame>
        <p:nvGraphicFramePr>
          <p:cNvPr id="7" name="Diagram 6">
            <a:extLst>
              <a:ext uri="{FF2B5EF4-FFF2-40B4-BE49-F238E27FC236}">
                <a16:creationId xmlns:a16="http://schemas.microsoft.com/office/drawing/2014/main" id="{91A02889-152B-0697-9A7F-01FEFB7B8AD5}"/>
              </a:ext>
            </a:extLst>
          </p:cNvPr>
          <p:cNvGraphicFramePr/>
          <p:nvPr>
            <p:extLst>
              <p:ext uri="{D42A27DB-BD31-4B8C-83A1-F6EECF244321}">
                <p14:modId xmlns:p14="http://schemas.microsoft.com/office/powerpoint/2010/main" val="2925745848"/>
              </p:ext>
            </p:extLst>
          </p:nvPr>
        </p:nvGraphicFramePr>
        <p:xfrm>
          <a:off x="457200" y="582067"/>
          <a:ext cx="8294914" cy="5693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71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CB304F-FEC9-AE6F-9078-4CBEEA513D1E}"/>
              </a:ext>
            </a:extLst>
          </p:cNvPr>
          <p:cNvSpPr>
            <a:spLocks noGrp="1"/>
          </p:cNvSpPr>
          <p:nvPr>
            <p:ph type="sldNum" sz="quarter" idx="12"/>
          </p:nvPr>
        </p:nvSpPr>
        <p:spPr/>
        <p:txBody>
          <a:bodyPr/>
          <a:lstStyle/>
          <a:p>
            <a:fld id="{6AA47F4E-A3E1-4F24-A3FF-31CFD2C1465F}" type="slidenum">
              <a:rPr lang="en-US" smtClean="0"/>
              <a:t>8</a:t>
            </a:fld>
            <a:endParaRPr lang="en-US"/>
          </a:p>
        </p:txBody>
      </p:sp>
      <p:sp>
        <p:nvSpPr>
          <p:cNvPr id="4" name="TextBox 3">
            <a:extLst>
              <a:ext uri="{FF2B5EF4-FFF2-40B4-BE49-F238E27FC236}">
                <a16:creationId xmlns:a16="http://schemas.microsoft.com/office/drawing/2014/main" id="{56F911F9-872B-B553-C5C8-B4E35B51CC91}"/>
              </a:ext>
            </a:extLst>
          </p:cNvPr>
          <p:cNvSpPr txBox="1"/>
          <p:nvPr/>
        </p:nvSpPr>
        <p:spPr>
          <a:xfrm>
            <a:off x="509910" y="587911"/>
            <a:ext cx="8124180" cy="5663089"/>
          </a:xfrm>
          <a:prstGeom prst="rect">
            <a:avLst/>
          </a:prstGeom>
          <a:noFill/>
          <a:ln w="38100">
            <a:solidFill>
              <a:schemeClr val="tx2"/>
            </a:solidFill>
            <a:prstDash val="lgDashDot"/>
          </a:ln>
        </p:spPr>
        <p:txBody>
          <a:bodyPr wrap="square" anchor="ctr">
            <a:spAutoFit/>
          </a:bodyPr>
          <a:lstStyle/>
          <a:p>
            <a:pPr marL="0" marR="0" algn="ctr">
              <a:spcBef>
                <a:spcPts val="0"/>
              </a:spcBef>
              <a:spcAft>
                <a:spcPts val="600"/>
              </a:spcAft>
            </a:pPr>
            <a:r>
              <a:rPr lang="en-US" sz="10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 </a:t>
            </a:r>
          </a:p>
          <a:p>
            <a:pPr marL="0" marR="0" algn="ctr">
              <a:spcBef>
                <a:spcPts val="0"/>
              </a:spcBef>
              <a:spcAft>
                <a:spcPts val="600"/>
              </a:spcAft>
            </a:pPr>
            <a:r>
              <a:rPr lang="en-US" sz="2200" b="1"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Figure Out How You Lead</a:t>
            </a:r>
          </a:p>
          <a:p>
            <a:pPr marL="0" marR="0" algn="ctr">
              <a:spcBef>
                <a:spcPts val="0"/>
              </a:spcBef>
              <a:spcAft>
                <a:spcPts val="600"/>
              </a:spcAft>
            </a:pPr>
            <a:r>
              <a:rPr lang="en-US" sz="10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 </a:t>
            </a:r>
          </a:p>
          <a:p>
            <a:pPr marL="285750" marR="0" indent="-285750">
              <a:spcBef>
                <a:spcPts val="0"/>
              </a:spcBef>
              <a:spcAft>
                <a:spcPts val="600"/>
              </a:spcAft>
              <a:buFont typeface="Courier New" panose="02070309020205020404" pitchFamily="49" charset="0"/>
              <a:buChar char="o"/>
            </a:pPr>
            <a:r>
              <a:rPr lang="en-US" sz="18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There are a lot of different approaches to being a leader. Rather than trying to tailor yourself to a specific leadership style, it is far better to look at the qualities that make an effective leader, to use those that you are good at, and to work to improve those that you are weaker in. </a:t>
            </a:r>
          </a:p>
          <a:p>
            <a:pPr marL="285750" marR="0" indent="-285750">
              <a:spcBef>
                <a:spcPts val="0"/>
              </a:spcBef>
              <a:spcAft>
                <a:spcPts val="600"/>
              </a:spcAft>
              <a:buFont typeface="Courier New" panose="02070309020205020404" pitchFamily="49" charset="0"/>
              <a:buChar char="o"/>
            </a:pPr>
            <a:endParaRPr lang="en-US" kern="0" dirty="0">
              <a:solidFill>
                <a:schemeClr val="tx2"/>
              </a:solidFill>
              <a:latin typeface="Congenial" panose="02000503040000020004" pitchFamily="2" charset="0"/>
              <a:ea typeface="Times New Roman" panose="02020603050405020304" pitchFamily="18" charset="0"/>
              <a:cs typeface="Times New Roman" panose="02020603050405020304" pitchFamily="18" charset="0"/>
            </a:endParaRPr>
          </a:p>
          <a:p>
            <a:pPr marL="285750" marR="0" indent="-285750">
              <a:spcBef>
                <a:spcPts val="0"/>
              </a:spcBef>
              <a:spcAft>
                <a:spcPts val="600"/>
              </a:spcAft>
              <a:buFont typeface="Courier New" panose="02070309020205020404" pitchFamily="49" charset="0"/>
              <a:buChar char="o"/>
            </a:pPr>
            <a:r>
              <a:rPr lang="en-US" sz="18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The team you lead changes over time, whether from changes in the people on the team to growing experience on how to work together, and your leadership style will need to change to meet the current needs of your team.  </a:t>
            </a:r>
            <a:r>
              <a:rPr lang="en-US" sz="1800" b="1" kern="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ea typeface="Times New Roman" panose="02020603050405020304" pitchFamily="18" charset="0"/>
                <a:cs typeface="Times New Roman" panose="02020603050405020304" pitchFamily="18" charset="0"/>
              </a:rPr>
              <a:t>A good leader is flexible</a:t>
            </a:r>
            <a:r>
              <a:rPr lang="en-US" sz="18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a:t>
            </a:r>
          </a:p>
          <a:p>
            <a:pPr marL="285750" marR="0" indent="-285750">
              <a:spcBef>
                <a:spcPts val="0"/>
              </a:spcBef>
              <a:spcAft>
                <a:spcPts val="600"/>
              </a:spcAft>
              <a:buFont typeface="Courier New" panose="02070309020205020404" pitchFamily="49" charset="0"/>
              <a:buChar char="o"/>
            </a:pPr>
            <a:endParaRPr lang="en-US" kern="100" dirty="0">
              <a:solidFill>
                <a:schemeClr val="tx2"/>
              </a:solidFill>
              <a:latin typeface="Congenial" panose="02000503040000020004" pitchFamily="2" charset="0"/>
              <a:ea typeface="Calibri" panose="020F0502020204030204" pitchFamily="34" charset="0"/>
              <a:cs typeface="Times New Roman" panose="02020603050405020304" pitchFamily="18" charset="0"/>
            </a:endParaRPr>
          </a:p>
          <a:p>
            <a:pPr marL="285750" marR="0" indent="-285750">
              <a:spcBef>
                <a:spcPts val="0"/>
              </a:spcBef>
              <a:spcAft>
                <a:spcPts val="600"/>
              </a:spcAft>
              <a:buFont typeface="Courier New" panose="02070309020205020404" pitchFamily="49" charset="0"/>
              <a:buChar char="o"/>
            </a:pPr>
            <a:r>
              <a:rPr lang="en-US" sz="18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rPr>
              <a:t>Being a leader is different from being a manager. You can be a PTA president who is simply a manager, making sure that things get done on time, events get planned and executed but being a PTA leader means moving your PTA ahead to do things it isn’t already doing.  </a:t>
            </a:r>
            <a:r>
              <a:rPr lang="en-US" sz="1800" b="1" kern="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ongenial" panose="02000503040000020004" pitchFamily="2" charset="0"/>
                <a:ea typeface="Times New Roman" panose="02020603050405020304" pitchFamily="18" charset="0"/>
                <a:cs typeface="Times New Roman" panose="02020603050405020304" pitchFamily="18" charset="0"/>
              </a:rPr>
              <a:t>A good leader has foresight</a:t>
            </a:r>
            <a:r>
              <a:rPr lang="en-US" b="1" kern="0" dirty="0">
                <a:ln w="12700">
                  <a:solidFill>
                    <a:schemeClr val="accent3">
                      <a:lumMod val="50000"/>
                    </a:schemeClr>
                  </a:solidFill>
                  <a:prstDash val="solid"/>
                </a:ln>
                <a:solidFill>
                  <a:schemeClr val="tx2"/>
                </a:solidFill>
                <a:latin typeface="Congenial" panose="02000503040000020004" pitchFamily="2" charset="0"/>
                <a:ea typeface="Times New Roman" panose="02020603050405020304" pitchFamily="18" charset="0"/>
                <a:cs typeface="Times New Roman" panose="02020603050405020304" pitchFamily="18" charset="0"/>
              </a:rPr>
              <a:t>.</a:t>
            </a:r>
            <a:endParaRPr lang="en-US" sz="1800" kern="0" dirty="0">
              <a:solidFill>
                <a:schemeClr val="tx2"/>
              </a:solidFill>
              <a:effectLst/>
              <a:latin typeface="Congenial" panose="02000503040000020004" pitchFamily="2" charset="0"/>
              <a:ea typeface="Times New Roman" panose="02020603050405020304" pitchFamily="18" charset="0"/>
              <a:cs typeface="Times New Roman" panose="02020603050405020304" pitchFamily="18" charset="0"/>
            </a:endParaRPr>
          </a:p>
          <a:p>
            <a:pPr marR="0">
              <a:spcBef>
                <a:spcPts val="0"/>
              </a:spcBef>
              <a:spcAft>
                <a:spcPts val="600"/>
              </a:spcAft>
            </a:pPr>
            <a:r>
              <a:rPr lang="en-US" sz="1000" kern="100" dirty="0">
                <a:solidFill>
                  <a:schemeClr val="tx2"/>
                </a:solidFill>
                <a:effectLst/>
                <a:latin typeface="Congenial" panose="02000503040000020004" pitchFamily="2"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9927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C814DB-F1C6-0616-4C9E-DE15412F2493}"/>
              </a:ext>
            </a:extLst>
          </p:cNvPr>
          <p:cNvSpPr>
            <a:spLocks noGrp="1"/>
          </p:cNvSpPr>
          <p:nvPr>
            <p:ph type="sldNum" sz="quarter" idx="12"/>
          </p:nvPr>
        </p:nvSpPr>
        <p:spPr/>
        <p:txBody>
          <a:bodyPr/>
          <a:lstStyle/>
          <a:p>
            <a:fld id="{6AA47F4E-A3E1-4F24-A3FF-31CFD2C1465F}" type="slidenum">
              <a:rPr lang="en-US" smtClean="0"/>
              <a:t>9</a:t>
            </a:fld>
            <a:endParaRPr lang="en-US"/>
          </a:p>
        </p:txBody>
      </p:sp>
      <p:graphicFrame>
        <p:nvGraphicFramePr>
          <p:cNvPr id="5" name="TextBox 2">
            <a:extLst>
              <a:ext uri="{FF2B5EF4-FFF2-40B4-BE49-F238E27FC236}">
                <a16:creationId xmlns:a16="http://schemas.microsoft.com/office/drawing/2014/main" id="{E73A5A09-1DD1-5127-5727-29C5C1588BFB}"/>
              </a:ext>
            </a:extLst>
          </p:cNvPr>
          <p:cNvGraphicFramePr/>
          <p:nvPr>
            <p:extLst>
              <p:ext uri="{D42A27DB-BD31-4B8C-83A1-F6EECF244321}">
                <p14:modId xmlns:p14="http://schemas.microsoft.com/office/powerpoint/2010/main" val="1825641618"/>
              </p:ext>
            </p:extLst>
          </p:nvPr>
        </p:nvGraphicFramePr>
        <p:xfrm>
          <a:off x="1363579" y="603250"/>
          <a:ext cx="6352674" cy="5651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259643"/>
      </p:ext>
    </p:extLst>
  </p:cSld>
  <p:clrMapOvr>
    <a:masterClrMapping/>
  </p:clrMapOvr>
</p:sld>
</file>

<file path=ppt/theme/theme1.xml><?xml version="1.0" encoding="utf-8"?>
<a:theme xmlns:a="http://schemas.openxmlformats.org/drawingml/2006/main" name="Fra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855</TotalTime>
  <Words>2059</Words>
  <Application>Microsoft Office PowerPoint</Application>
  <PresentationFormat>Letter Paper (8.5x11 in)</PresentationFormat>
  <Paragraphs>188</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Baguet Script</vt:lpstr>
      <vt:lpstr>Calibri</vt:lpstr>
      <vt:lpstr>Congenial</vt:lpstr>
      <vt:lpstr>Congenial Black</vt:lpstr>
      <vt:lpstr>Congenial Light</vt:lpstr>
      <vt:lpstr>Corbel</vt:lpstr>
      <vt:lpstr>Courier New</vt:lpstr>
      <vt:lpstr>Google Sans</vt:lpstr>
      <vt:lpstr>Symbol</vt:lpstr>
      <vt:lpstr>Wingdings</vt:lpstr>
      <vt:lpstr>Wingdings 2</vt:lpstr>
      <vt:lpstr>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Hale</dc:creator>
  <cp:lastModifiedBy>Jennifer Hale</cp:lastModifiedBy>
  <cp:revision>17</cp:revision>
  <dcterms:created xsi:type="dcterms:W3CDTF">2023-03-19T00:09:26Z</dcterms:created>
  <dcterms:modified xsi:type="dcterms:W3CDTF">2023-08-24T15:15:33Z</dcterms:modified>
</cp:coreProperties>
</file>