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8" r:id="rId3"/>
    <p:sldId id="257" r:id="rId4"/>
    <p:sldId id="259" r:id="rId5"/>
    <p:sldId id="260" r:id="rId6"/>
    <p:sldId id="276" r:id="rId7"/>
    <p:sldId id="261" r:id="rId8"/>
    <p:sldId id="262" r:id="rId9"/>
    <p:sldId id="264" r:id="rId10"/>
    <p:sldId id="273" r:id="rId11"/>
    <p:sldId id="265" r:id="rId12"/>
    <p:sldId id="266" r:id="rId13"/>
    <p:sldId id="275" r:id="rId14"/>
    <p:sldId id="274" r:id="rId15"/>
    <p:sldId id="267" r:id="rId16"/>
    <p:sldId id="268" r:id="rId17"/>
    <p:sldId id="269" r:id="rId18"/>
    <p:sldId id="270" r:id="rId19"/>
    <p:sldId id="272" r:id="rId20"/>
    <p:sldId id="282" r:id="rId21"/>
    <p:sldId id="271" r:id="rId22"/>
    <p:sldId id="277" r:id="rId23"/>
    <p:sldId id="279" r:id="rId2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B3F9F-EF1E-4106-8111-9DEB8BDC0AC4}" v="1" dt="2022-08-16T15:17:21.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7" d="100"/>
          <a:sy n="87" d="100"/>
        </p:scale>
        <p:origin x="26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aillho" userId="2ea77857-dcdf-47dd-a4d7-ab9d287c50c5" providerId="ADAL" clId="{55A75E97-EDCA-4705-9E9F-DB72A3AE7E2D}"/>
    <pc:docChg chg="undo redo custSel addSld delSld modSld sldOrd">
      <pc:chgData name="Beth Maillho" userId="2ea77857-dcdf-47dd-a4d7-ab9d287c50c5" providerId="ADAL" clId="{55A75E97-EDCA-4705-9E9F-DB72A3AE7E2D}" dt="2022-07-27T19:46:19.845" v="18259" actId="478"/>
      <pc:docMkLst>
        <pc:docMk/>
      </pc:docMkLst>
      <pc:sldChg chg="addSp delSp modSp mod">
        <pc:chgData name="Beth Maillho" userId="2ea77857-dcdf-47dd-a4d7-ab9d287c50c5" providerId="ADAL" clId="{55A75E97-EDCA-4705-9E9F-DB72A3AE7E2D}" dt="2022-07-27T19:44:56.285" v="18243" actId="21"/>
        <pc:sldMkLst>
          <pc:docMk/>
          <pc:sldMk cId="3610979283" sldId="256"/>
        </pc:sldMkLst>
        <pc:spChg chg="mod">
          <ac:chgData name="Beth Maillho" userId="2ea77857-dcdf-47dd-a4d7-ab9d287c50c5" providerId="ADAL" clId="{55A75E97-EDCA-4705-9E9F-DB72A3AE7E2D}" dt="2022-07-13T00:45:29.604" v="17169" actId="14100"/>
          <ac:spMkLst>
            <pc:docMk/>
            <pc:sldMk cId="3610979283" sldId="256"/>
            <ac:spMk id="2" creationId="{3FCFA87B-ADD1-0AA8-6858-AC7CEF030699}"/>
          </ac:spMkLst>
        </pc:spChg>
        <pc:spChg chg="mod">
          <ac:chgData name="Beth Maillho" userId="2ea77857-dcdf-47dd-a4d7-ab9d287c50c5" providerId="ADAL" clId="{55A75E97-EDCA-4705-9E9F-DB72A3AE7E2D}" dt="2022-07-13T00:47:47.672" v="17188" actId="1036"/>
          <ac:spMkLst>
            <pc:docMk/>
            <pc:sldMk cId="3610979283" sldId="256"/>
            <ac:spMk id="3" creationId="{59DC42A9-3901-48CF-43B9-D0F277778DEE}"/>
          </ac:spMkLst>
        </pc:spChg>
        <pc:spChg chg="del mod ord">
          <ac:chgData name="Beth Maillho" userId="2ea77857-dcdf-47dd-a4d7-ab9d287c50c5" providerId="ADAL" clId="{55A75E97-EDCA-4705-9E9F-DB72A3AE7E2D}" dt="2022-07-13T00:45:26.622" v="17168" actId="478"/>
          <ac:spMkLst>
            <pc:docMk/>
            <pc:sldMk cId="3610979283" sldId="256"/>
            <ac:spMk id="7" creationId="{715281DE-1557-3D34-571D-6E7C3382F695}"/>
          </ac:spMkLst>
        </pc:spChg>
        <pc:picChg chg="del">
          <ac:chgData name="Beth Maillho" userId="2ea77857-dcdf-47dd-a4d7-ab9d287c50c5" providerId="ADAL" clId="{55A75E97-EDCA-4705-9E9F-DB72A3AE7E2D}" dt="2022-07-11T23:59:47.749" v="4710" actId="478"/>
          <ac:picMkLst>
            <pc:docMk/>
            <pc:sldMk cId="3610979283" sldId="256"/>
            <ac:picMk id="5" creationId="{37B6052C-5C33-D10E-F67F-F6969B9E9891}"/>
          </ac:picMkLst>
        </pc:picChg>
        <pc:picChg chg="add del mod">
          <ac:chgData name="Beth Maillho" userId="2ea77857-dcdf-47dd-a4d7-ab9d287c50c5" providerId="ADAL" clId="{55A75E97-EDCA-4705-9E9F-DB72A3AE7E2D}" dt="2022-07-27T19:44:56.285" v="18243" actId="21"/>
          <ac:picMkLst>
            <pc:docMk/>
            <pc:sldMk cId="3610979283" sldId="256"/>
            <ac:picMk id="5" creationId="{FFD420B6-0386-D86B-A31F-2642926BDE0F}"/>
          </ac:picMkLst>
        </pc:picChg>
        <pc:picChg chg="add mod">
          <ac:chgData name="Beth Maillho" userId="2ea77857-dcdf-47dd-a4d7-ab9d287c50c5" providerId="ADAL" clId="{55A75E97-EDCA-4705-9E9F-DB72A3AE7E2D}" dt="2022-07-27T19:44:50.164" v="18241" actId="1076"/>
          <ac:picMkLst>
            <pc:docMk/>
            <pc:sldMk cId="3610979283" sldId="256"/>
            <ac:picMk id="8" creationId="{61763B39-A2D2-1A4D-5363-A4DE5D546B7C}"/>
          </ac:picMkLst>
        </pc:picChg>
      </pc:sldChg>
      <pc:sldChg chg="addSp delSp modSp add mod setBg modClrScheme chgLayout">
        <pc:chgData name="Beth Maillho" userId="2ea77857-dcdf-47dd-a4d7-ab9d287c50c5" providerId="ADAL" clId="{55A75E97-EDCA-4705-9E9F-DB72A3AE7E2D}" dt="2022-07-27T19:45:04.376" v="18245" actId="478"/>
        <pc:sldMkLst>
          <pc:docMk/>
          <pc:sldMk cId="4066514260" sldId="257"/>
        </pc:sldMkLst>
        <pc:spChg chg="mod ord">
          <ac:chgData name="Beth Maillho" userId="2ea77857-dcdf-47dd-a4d7-ab9d287c50c5" providerId="ADAL" clId="{55A75E97-EDCA-4705-9E9F-DB72A3AE7E2D}" dt="2022-07-13T00:48:57.022" v="17202" actId="20577"/>
          <ac:spMkLst>
            <pc:docMk/>
            <pc:sldMk cId="4066514260" sldId="257"/>
            <ac:spMk id="2" creationId="{3FCFA87B-ADD1-0AA8-6858-AC7CEF030699}"/>
          </ac:spMkLst>
        </pc:spChg>
        <pc:spChg chg="mod ord">
          <ac:chgData name="Beth Maillho" userId="2ea77857-dcdf-47dd-a4d7-ab9d287c50c5" providerId="ADAL" clId="{55A75E97-EDCA-4705-9E9F-DB72A3AE7E2D}" dt="2022-07-13T15:15:14.488" v="18058" actId="20577"/>
          <ac:spMkLst>
            <pc:docMk/>
            <pc:sldMk cId="4066514260" sldId="257"/>
            <ac:spMk id="3" creationId="{59DC42A9-3901-48CF-43B9-D0F277778DEE}"/>
          </ac:spMkLst>
        </pc:spChg>
        <pc:spChg chg="add del mod ord">
          <ac:chgData name="Beth Maillho" userId="2ea77857-dcdf-47dd-a4d7-ab9d287c50c5" providerId="ADAL" clId="{55A75E97-EDCA-4705-9E9F-DB72A3AE7E2D}" dt="2022-07-11T22:33:00.346" v="15" actId="700"/>
          <ac:spMkLst>
            <pc:docMk/>
            <pc:sldMk cId="4066514260" sldId="257"/>
            <ac:spMk id="4" creationId="{ADFBD83C-82C5-24CC-F963-8A29BB6A0F24}"/>
          </ac:spMkLst>
        </pc:spChg>
        <pc:spChg chg="add del mod ord">
          <ac:chgData name="Beth Maillho" userId="2ea77857-dcdf-47dd-a4d7-ab9d287c50c5" providerId="ADAL" clId="{55A75E97-EDCA-4705-9E9F-DB72A3AE7E2D}" dt="2022-07-11T22:33:31.415" v="29" actId="478"/>
          <ac:spMkLst>
            <pc:docMk/>
            <pc:sldMk cId="4066514260" sldId="257"/>
            <ac:spMk id="6" creationId="{AC409F6D-6C7A-DDD8-38AD-1A9152C3B932}"/>
          </ac:spMkLst>
        </pc:spChg>
        <pc:spChg chg="del mod">
          <ac:chgData name="Beth Maillho" userId="2ea77857-dcdf-47dd-a4d7-ab9d287c50c5" providerId="ADAL" clId="{55A75E97-EDCA-4705-9E9F-DB72A3AE7E2D}" dt="2022-07-11T22:31:49.105" v="6" actId="478"/>
          <ac:spMkLst>
            <pc:docMk/>
            <pc:sldMk cId="4066514260" sldId="257"/>
            <ac:spMk id="7" creationId="{715281DE-1557-3D34-571D-6E7C3382F695}"/>
          </ac:spMkLst>
        </pc:spChg>
        <pc:spChg chg="add mod">
          <ac:chgData name="Beth Maillho" userId="2ea77857-dcdf-47dd-a4d7-ab9d287c50c5" providerId="ADAL" clId="{55A75E97-EDCA-4705-9E9F-DB72A3AE7E2D}" dt="2022-07-11T23:01:17.056" v="1473" actId="122"/>
          <ac:spMkLst>
            <pc:docMk/>
            <pc:sldMk cId="4066514260" sldId="257"/>
            <ac:spMk id="9" creationId="{3E8A164A-EAA5-68CC-073A-F5DE3917E0D9}"/>
          </ac:spMkLst>
        </pc:spChg>
        <pc:picChg chg="del mod">
          <ac:chgData name="Beth Maillho" userId="2ea77857-dcdf-47dd-a4d7-ab9d287c50c5" providerId="ADAL" clId="{55A75E97-EDCA-4705-9E9F-DB72A3AE7E2D}" dt="2022-07-11T22:37:23.226" v="203" actId="478"/>
          <ac:picMkLst>
            <pc:docMk/>
            <pc:sldMk cId="4066514260" sldId="257"/>
            <ac:picMk id="5" creationId="{37B6052C-5C33-D10E-F67F-F6969B9E9891}"/>
          </ac:picMkLst>
        </pc:picChg>
        <pc:picChg chg="add del mod">
          <ac:chgData name="Beth Maillho" userId="2ea77857-dcdf-47dd-a4d7-ab9d287c50c5" providerId="ADAL" clId="{55A75E97-EDCA-4705-9E9F-DB72A3AE7E2D}" dt="2022-07-27T19:45:04.376" v="18245" actId="478"/>
          <ac:picMkLst>
            <pc:docMk/>
            <pc:sldMk cId="4066514260" sldId="257"/>
            <ac:picMk id="8" creationId="{82F5C316-9F8A-6FB8-6B35-F5FDBEB93167}"/>
          </ac:picMkLst>
        </pc:picChg>
      </pc:sldChg>
      <pc:sldChg chg="addSp modSp add del mod ord">
        <pc:chgData name="Beth Maillho" userId="2ea77857-dcdf-47dd-a4d7-ab9d287c50c5" providerId="ADAL" clId="{55A75E97-EDCA-4705-9E9F-DB72A3AE7E2D}" dt="2022-07-13T14:25:48.527" v="17222" actId="2696"/>
        <pc:sldMkLst>
          <pc:docMk/>
          <pc:sldMk cId="1655154175" sldId="258"/>
        </pc:sldMkLst>
        <pc:spChg chg="mod">
          <ac:chgData name="Beth Maillho" userId="2ea77857-dcdf-47dd-a4d7-ab9d287c50c5" providerId="ADAL" clId="{55A75E97-EDCA-4705-9E9F-DB72A3AE7E2D}" dt="2022-07-12T17:33:43.803" v="15313" actId="20577"/>
          <ac:spMkLst>
            <pc:docMk/>
            <pc:sldMk cId="1655154175" sldId="258"/>
            <ac:spMk id="2" creationId="{3FCFA87B-ADD1-0AA8-6858-AC7CEF030699}"/>
          </ac:spMkLst>
        </pc:spChg>
        <pc:spChg chg="mod">
          <ac:chgData name="Beth Maillho" userId="2ea77857-dcdf-47dd-a4d7-ab9d287c50c5" providerId="ADAL" clId="{55A75E97-EDCA-4705-9E9F-DB72A3AE7E2D}" dt="2022-07-12T17:33:37.788" v="15298" actId="14100"/>
          <ac:spMkLst>
            <pc:docMk/>
            <pc:sldMk cId="1655154175" sldId="258"/>
            <ac:spMk id="3" creationId="{59DC42A9-3901-48CF-43B9-D0F277778DEE}"/>
          </ac:spMkLst>
        </pc:spChg>
        <pc:spChg chg="add mod">
          <ac:chgData name="Beth Maillho" userId="2ea77857-dcdf-47dd-a4d7-ab9d287c50c5" providerId="ADAL" clId="{55A75E97-EDCA-4705-9E9F-DB72A3AE7E2D}" dt="2022-07-11T23:01:36.775" v="1477"/>
          <ac:spMkLst>
            <pc:docMk/>
            <pc:sldMk cId="1655154175" sldId="258"/>
            <ac:spMk id="5" creationId="{CF5B2554-C677-0782-D070-AA05D1A59B98}"/>
          </ac:spMkLst>
        </pc:spChg>
      </pc:sldChg>
      <pc:sldChg chg="addSp delSp modSp add mod">
        <pc:chgData name="Beth Maillho" userId="2ea77857-dcdf-47dd-a4d7-ab9d287c50c5" providerId="ADAL" clId="{55A75E97-EDCA-4705-9E9F-DB72A3AE7E2D}" dt="2022-07-27T19:45:07.687" v="18246" actId="478"/>
        <pc:sldMkLst>
          <pc:docMk/>
          <pc:sldMk cId="2108785523" sldId="259"/>
        </pc:sldMkLst>
        <pc:spChg chg="mod">
          <ac:chgData name="Beth Maillho" userId="2ea77857-dcdf-47dd-a4d7-ab9d287c50c5" providerId="ADAL" clId="{55A75E97-EDCA-4705-9E9F-DB72A3AE7E2D}" dt="2022-07-12T18:26:31.035" v="16372" actId="20577"/>
          <ac:spMkLst>
            <pc:docMk/>
            <pc:sldMk cId="2108785523" sldId="259"/>
            <ac:spMk id="2" creationId="{3FCFA87B-ADD1-0AA8-6858-AC7CEF030699}"/>
          </ac:spMkLst>
        </pc:spChg>
        <pc:spChg chg="mod">
          <ac:chgData name="Beth Maillho" userId="2ea77857-dcdf-47dd-a4d7-ab9d287c50c5" providerId="ADAL" clId="{55A75E97-EDCA-4705-9E9F-DB72A3AE7E2D}" dt="2022-07-12T18:26:48.188" v="16373" actId="12"/>
          <ac:spMkLst>
            <pc:docMk/>
            <pc:sldMk cId="2108785523" sldId="259"/>
            <ac:spMk id="3" creationId="{59DC42A9-3901-48CF-43B9-D0F277778DEE}"/>
          </ac:spMkLst>
        </pc:spChg>
        <pc:spChg chg="add mod">
          <ac:chgData name="Beth Maillho" userId="2ea77857-dcdf-47dd-a4d7-ab9d287c50c5" providerId="ADAL" clId="{55A75E97-EDCA-4705-9E9F-DB72A3AE7E2D}" dt="2022-07-11T23:01:39.682" v="1478"/>
          <ac:spMkLst>
            <pc:docMk/>
            <pc:sldMk cId="2108785523" sldId="259"/>
            <ac:spMk id="5" creationId="{E5C1C870-109B-40CE-FD3A-B2D3DC165B9F}"/>
          </ac:spMkLst>
        </pc:spChg>
        <pc:picChg chg="del">
          <ac:chgData name="Beth Maillho" userId="2ea77857-dcdf-47dd-a4d7-ab9d287c50c5" providerId="ADAL" clId="{55A75E97-EDCA-4705-9E9F-DB72A3AE7E2D}" dt="2022-07-27T19:45:07.687" v="18246" actId="478"/>
          <ac:picMkLst>
            <pc:docMk/>
            <pc:sldMk cId="2108785523" sldId="259"/>
            <ac:picMk id="8" creationId="{82F5C316-9F8A-6FB8-6B35-F5FDBEB93167}"/>
          </ac:picMkLst>
        </pc:picChg>
      </pc:sldChg>
      <pc:sldChg chg="new del">
        <pc:chgData name="Beth Maillho" userId="2ea77857-dcdf-47dd-a4d7-ab9d287c50c5" providerId="ADAL" clId="{55A75E97-EDCA-4705-9E9F-DB72A3AE7E2D}" dt="2022-07-11T23:07:51.540" v="1721" actId="680"/>
        <pc:sldMkLst>
          <pc:docMk/>
          <pc:sldMk cId="797625233" sldId="260"/>
        </pc:sldMkLst>
      </pc:sldChg>
      <pc:sldChg chg="addSp delSp modSp add mod ord">
        <pc:chgData name="Beth Maillho" userId="2ea77857-dcdf-47dd-a4d7-ab9d287c50c5" providerId="ADAL" clId="{55A75E97-EDCA-4705-9E9F-DB72A3AE7E2D}" dt="2022-07-27T19:45:10.921" v="18247" actId="478"/>
        <pc:sldMkLst>
          <pc:docMk/>
          <pc:sldMk cId="984533136" sldId="260"/>
        </pc:sldMkLst>
        <pc:spChg chg="del mod">
          <ac:chgData name="Beth Maillho" userId="2ea77857-dcdf-47dd-a4d7-ab9d287c50c5" providerId="ADAL" clId="{55A75E97-EDCA-4705-9E9F-DB72A3AE7E2D}" dt="2022-07-11T23:28:35.055" v="3077" actId="478"/>
          <ac:spMkLst>
            <pc:docMk/>
            <pc:sldMk cId="984533136" sldId="260"/>
            <ac:spMk id="2" creationId="{3FCFA87B-ADD1-0AA8-6858-AC7CEF030699}"/>
          </ac:spMkLst>
        </pc:spChg>
        <pc:spChg chg="mod">
          <ac:chgData name="Beth Maillho" userId="2ea77857-dcdf-47dd-a4d7-ab9d287c50c5" providerId="ADAL" clId="{55A75E97-EDCA-4705-9E9F-DB72A3AE7E2D}" dt="2022-07-12T19:26:12.076" v="17162" actId="20577"/>
          <ac:spMkLst>
            <pc:docMk/>
            <pc:sldMk cId="984533136" sldId="260"/>
            <ac:spMk id="3" creationId="{59DC42A9-3901-48CF-43B9-D0F277778DEE}"/>
          </ac:spMkLst>
        </pc:spChg>
        <pc:spChg chg="add del mod">
          <ac:chgData name="Beth Maillho" userId="2ea77857-dcdf-47dd-a4d7-ab9d287c50c5" providerId="ADAL" clId="{55A75E97-EDCA-4705-9E9F-DB72A3AE7E2D}" dt="2022-07-11T23:28:44.350" v="3078" actId="478"/>
          <ac:spMkLst>
            <pc:docMk/>
            <pc:sldMk cId="984533136" sldId="260"/>
            <ac:spMk id="6" creationId="{A6DAD58F-3D16-55C8-681E-30A620A3355F}"/>
          </ac:spMkLst>
        </pc:spChg>
        <pc:spChg chg="add mod">
          <ac:chgData name="Beth Maillho" userId="2ea77857-dcdf-47dd-a4d7-ab9d287c50c5" providerId="ADAL" clId="{55A75E97-EDCA-4705-9E9F-DB72A3AE7E2D}" dt="2022-07-12T00:00:21.624" v="4714" actId="403"/>
          <ac:spMkLst>
            <pc:docMk/>
            <pc:sldMk cId="984533136" sldId="260"/>
            <ac:spMk id="9" creationId="{79627971-4DE4-5FC9-1C37-A12BBC48216A}"/>
          </ac:spMkLst>
        </pc:spChg>
        <pc:picChg chg="del">
          <ac:chgData name="Beth Maillho" userId="2ea77857-dcdf-47dd-a4d7-ab9d287c50c5" providerId="ADAL" clId="{55A75E97-EDCA-4705-9E9F-DB72A3AE7E2D}" dt="2022-07-27T19:45:10.921" v="18247" actId="478"/>
          <ac:picMkLst>
            <pc:docMk/>
            <pc:sldMk cId="984533136" sldId="260"/>
            <ac:picMk id="8" creationId="{82F5C316-9F8A-6FB8-6B35-F5FDBEB93167}"/>
          </ac:picMkLst>
        </pc:picChg>
      </pc:sldChg>
      <pc:sldChg chg="addSp delSp modSp add mod">
        <pc:chgData name="Beth Maillho" userId="2ea77857-dcdf-47dd-a4d7-ab9d287c50c5" providerId="ADAL" clId="{55A75E97-EDCA-4705-9E9F-DB72A3AE7E2D}" dt="2022-07-27T19:45:18.124" v="18249" actId="478"/>
        <pc:sldMkLst>
          <pc:docMk/>
          <pc:sldMk cId="3336427047" sldId="261"/>
        </pc:sldMkLst>
        <pc:spChg chg="del mod">
          <ac:chgData name="Beth Maillho" userId="2ea77857-dcdf-47dd-a4d7-ab9d287c50c5" providerId="ADAL" clId="{55A75E97-EDCA-4705-9E9F-DB72A3AE7E2D}" dt="2022-07-11T23:21:36.225" v="2715" actId="478"/>
          <ac:spMkLst>
            <pc:docMk/>
            <pc:sldMk cId="3336427047" sldId="261"/>
            <ac:spMk id="2" creationId="{3FCFA87B-ADD1-0AA8-6858-AC7CEF030699}"/>
          </ac:spMkLst>
        </pc:spChg>
        <pc:spChg chg="del mod">
          <ac:chgData name="Beth Maillho" userId="2ea77857-dcdf-47dd-a4d7-ab9d287c50c5" providerId="ADAL" clId="{55A75E97-EDCA-4705-9E9F-DB72A3AE7E2D}" dt="2022-07-11T23:22:00.234" v="2719" actId="478"/>
          <ac:spMkLst>
            <pc:docMk/>
            <pc:sldMk cId="3336427047" sldId="261"/>
            <ac:spMk id="3" creationId="{59DC42A9-3901-48CF-43B9-D0F277778DEE}"/>
          </ac:spMkLst>
        </pc:spChg>
        <pc:spChg chg="add del mod">
          <ac:chgData name="Beth Maillho" userId="2ea77857-dcdf-47dd-a4d7-ab9d287c50c5" providerId="ADAL" clId="{55A75E97-EDCA-4705-9E9F-DB72A3AE7E2D}" dt="2022-07-11T23:22:10.802" v="2721" actId="478"/>
          <ac:spMkLst>
            <pc:docMk/>
            <pc:sldMk cId="3336427047" sldId="261"/>
            <ac:spMk id="6" creationId="{4446D6DE-700D-EEDF-FBE8-AA8A8C33F8F1}"/>
          </ac:spMkLst>
        </pc:spChg>
        <pc:spChg chg="add del mod">
          <ac:chgData name="Beth Maillho" userId="2ea77857-dcdf-47dd-a4d7-ab9d287c50c5" providerId="ADAL" clId="{55A75E97-EDCA-4705-9E9F-DB72A3AE7E2D}" dt="2022-07-11T23:30:18.192" v="3146" actId="478"/>
          <ac:spMkLst>
            <pc:docMk/>
            <pc:sldMk cId="3336427047" sldId="261"/>
            <ac:spMk id="9" creationId="{E210F094-5179-0822-DDA7-64E7F2AFAC91}"/>
          </ac:spMkLst>
        </pc:spChg>
        <pc:spChg chg="add del mod">
          <ac:chgData name="Beth Maillho" userId="2ea77857-dcdf-47dd-a4d7-ab9d287c50c5" providerId="ADAL" clId="{55A75E97-EDCA-4705-9E9F-DB72A3AE7E2D}" dt="2022-07-11T23:22:04.150" v="2720" actId="478"/>
          <ac:spMkLst>
            <pc:docMk/>
            <pc:sldMk cId="3336427047" sldId="261"/>
            <ac:spMk id="10" creationId="{33162C23-3EE5-00C0-5987-15EA6AC07AF6}"/>
          </ac:spMkLst>
        </pc:spChg>
        <pc:spChg chg="add del">
          <ac:chgData name="Beth Maillho" userId="2ea77857-dcdf-47dd-a4d7-ab9d287c50c5" providerId="ADAL" clId="{55A75E97-EDCA-4705-9E9F-DB72A3AE7E2D}" dt="2022-07-11T23:22:15.442" v="2723" actId="22"/>
          <ac:spMkLst>
            <pc:docMk/>
            <pc:sldMk cId="3336427047" sldId="261"/>
            <ac:spMk id="12" creationId="{CB92E070-E8C9-8737-037C-DB0BF8A0F569}"/>
          </ac:spMkLst>
        </pc:spChg>
        <pc:spChg chg="add del mod">
          <ac:chgData name="Beth Maillho" userId="2ea77857-dcdf-47dd-a4d7-ab9d287c50c5" providerId="ADAL" clId="{55A75E97-EDCA-4705-9E9F-DB72A3AE7E2D}" dt="2022-07-11T23:22:41.848" v="2728" actId="478"/>
          <ac:spMkLst>
            <pc:docMk/>
            <pc:sldMk cId="3336427047" sldId="261"/>
            <ac:spMk id="14" creationId="{485F6B06-806A-EC88-18EF-64E03CA522A2}"/>
          </ac:spMkLst>
        </pc:spChg>
        <pc:spChg chg="add mod">
          <ac:chgData name="Beth Maillho" userId="2ea77857-dcdf-47dd-a4d7-ab9d287c50c5" providerId="ADAL" clId="{55A75E97-EDCA-4705-9E9F-DB72A3AE7E2D}" dt="2022-07-12T18:33:16.712" v="16662" actId="20577"/>
          <ac:spMkLst>
            <pc:docMk/>
            <pc:sldMk cId="3336427047" sldId="261"/>
            <ac:spMk id="15" creationId="{DCDE3E4E-42BE-FD6D-4704-4E0088F13C47}"/>
          </ac:spMkLst>
        </pc:spChg>
        <pc:spChg chg="add mod">
          <ac:chgData name="Beth Maillho" userId="2ea77857-dcdf-47dd-a4d7-ab9d287c50c5" providerId="ADAL" clId="{55A75E97-EDCA-4705-9E9F-DB72A3AE7E2D}" dt="2022-07-12T03:00:55.049" v="13038" actId="403"/>
          <ac:spMkLst>
            <pc:docMk/>
            <pc:sldMk cId="3336427047" sldId="261"/>
            <ac:spMk id="16" creationId="{8DC80649-C156-9228-E9CD-B3BE6202499F}"/>
          </ac:spMkLst>
        </pc:spChg>
        <pc:picChg chg="del">
          <ac:chgData name="Beth Maillho" userId="2ea77857-dcdf-47dd-a4d7-ab9d287c50c5" providerId="ADAL" clId="{55A75E97-EDCA-4705-9E9F-DB72A3AE7E2D}" dt="2022-07-27T19:45:18.124" v="18249" actId="478"/>
          <ac:picMkLst>
            <pc:docMk/>
            <pc:sldMk cId="3336427047" sldId="261"/>
            <ac:picMk id="8" creationId="{82F5C316-9F8A-6FB8-6B35-F5FDBEB93167}"/>
          </ac:picMkLst>
        </pc:picChg>
      </pc:sldChg>
      <pc:sldChg chg="delSp modSp add mod">
        <pc:chgData name="Beth Maillho" userId="2ea77857-dcdf-47dd-a4d7-ab9d287c50c5" providerId="ADAL" clId="{55A75E97-EDCA-4705-9E9F-DB72A3AE7E2D}" dt="2022-07-27T19:45:22.252" v="18250" actId="478"/>
        <pc:sldMkLst>
          <pc:docMk/>
          <pc:sldMk cId="3351002011" sldId="262"/>
        </pc:sldMkLst>
        <pc:spChg chg="mod">
          <ac:chgData name="Beth Maillho" userId="2ea77857-dcdf-47dd-a4d7-ab9d287c50c5" providerId="ADAL" clId="{55A75E97-EDCA-4705-9E9F-DB72A3AE7E2D}" dt="2022-07-12T18:33:51.030" v="16681" actId="27636"/>
          <ac:spMkLst>
            <pc:docMk/>
            <pc:sldMk cId="3351002011" sldId="262"/>
            <ac:spMk id="15" creationId="{DCDE3E4E-42BE-FD6D-4704-4E0088F13C47}"/>
          </ac:spMkLst>
        </pc:spChg>
        <pc:spChg chg="mod">
          <ac:chgData name="Beth Maillho" userId="2ea77857-dcdf-47dd-a4d7-ab9d287c50c5" providerId="ADAL" clId="{55A75E97-EDCA-4705-9E9F-DB72A3AE7E2D}" dt="2022-07-12T03:01:01.243" v="13040" actId="403"/>
          <ac:spMkLst>
            <pc:docMk/>
            <pc:sldMk cId="3351002011" sldId="262"/>
            <ac:spMk id="16" creationId="{8DC80649-C156-9228-E9CD-B3BE6202499F}"/>
          </ac:spMkLst>
        </pc:spChg>
        <pc:picChg chg="del">
          <ac:chgData name="Beth Maillho" userId="2ea77857-dcdf-47dd-a4d7-ab9d287c50c5" providerId="ADAL" clId="{55A75E97-EDCA-4705-9E9F-DB72A3AE7E2D}" dt="2022-07-27T19:45:22.252" v="18250" actId="478"/>
          <ac:picMkLst>
            <pc:docMk/>
            <pc:sldMk cId="3351002011" sldId="262"/>
            <ac:picMk id="8" creationId="{82F5C316-9F8A-6FB8-6B35-F5FDBEB93167}"/>
          </ac:picMkLst>
        </pc:picChg>
      </pc:sldChg>
      <pc:sldChg chg="addSp delSp modSp add del mod">
        <pc:chgData name="Beth Maillho" userId="2ea77857-dcdf-47dd-a4d7-ab9d287c50c5" providerId="ADAL" clId="{55A75E97-EDCA-4705-9E9F-DB72A3AE7E2D}" dt="2022-07-12T16:20:33.449" v="15187" actId="2696"/>
        <pc:sldMkLst>
          <pc:docMk/>
          <pc:sldMk cId="1128145951" sldId="263"/>
        </pc:sldMkLst>
        <pc:spChg chg="mod">
          <ac:chgData name="Beth Maillho" userId="2ea77857-dcdf-47dd-a4d7-ab9d287c50c5" providerId="ADAL" clId="{55A75E97-EDCA-4705-9E9F-DB72A3AE7E2D}" dt="2022-07-12T02:06:16.739" v="10015" actId="113"/>
          <ac:spMkLst>
            <pc:docMk/>
            <pc:sldMk cId="1128145951" sldId="263"/>
            <ac:spMk id="2" creationId="{3FCFA87B-ADD1-0AA8-6858-AC7CEF030699}"/>
          </ac:spMkLst>
        </pc:spChg>
        <pc:spChg chg="add del mod">
          <ac:chgData name="Beth Maillho" userId="2ea77857-dcdf-47dd-a4d7-ab9d287c50c5" providerId="ADAL" clId="{55A75E97-EDCA-4705-9E9F-DB72A3AE7E2D}" dt="2022-07-12T03:16:36.170" v="14083" actId="478"/>
          <ac:spMkLst>
            <pc:docMk/>
            <pc:sldMk cId="1128145951" sldId="263"/>
            <ac:spMk id="3" creationId="{59DC42A9-3901-48CF-43B9-D0F277778DEE}"/>
          </ac:spMkLst>
        </pc:spChg>
        <pc:spChg chg="del">
          <ac:chgData name="Beth Maillho" userId="2ea77857-dcdf-47dd-a4d7-ab9d287c50c5" providerId="ADAL" clId="{55A75E97-EDCA-4705-9E9F-DB72A3AE7E2D}" dt="2022-07-11T23:36:33.839" v="3330" actId="478"/>
          <ac:spMkLst>
            <pc:docMk/>
            <pc:sldMk cId="1128145951" sldId="263"/>
            <ac:spMk id="7" creationId="{715281DE-1557-3D34-571D-6E7C3382F695}"/>
          </ac:spMkLst>
        </pc:spChg>
        <pc:spChg chg="add mod">
          <ac:chgData name="Beth Maillho" userId="2ea77857-dcdf-47dd-a4d7-ab9d287c50c5" providerId="ADAL" clId="{55A75E97-EDCA-4705-9E9F-DB72A3AE7E2D}" dt="2022-07-12T03:16:36.170" v="14083" actId="478"/>
          <ac:spMkLst>
            <pc:docMk/>
            <pc:sldMk cId="1128145951" sldId="263"/>
            <ac:spMk id="8" creationId="{3BA80D02-1083-F4EC-AD28-E729DF705DC1}"/>
          </ac:spMkLst>
        </pc:spChg>
        <pc:picChg chg="del">
          <ac:chgData name="Beth Maillho" userId="2ea77857-dcdf-47dd-a4d7-ab9d287c50c5" providerId="ADAL" clId="{55A75E97-EDCA-4705-9E9F-DB72A3AE7E2D}" dt="2022-07-11T23:59:38.161" v="4708" actId="478"/>
          <ac:picMkLst>
            <pc:docMk/>
            <pc:sldMk cId="1128145951" sldId="263"/>
            <ac:picMk id="5" creationId="{37B6052C-5C33-D10E-F67F-F6969B9E9891}"/>
          </ac:picMkLst>
        </pc:picChg>
        <pc:picChg chg="add mod">
          <ac:chgData name="Beth Maillho" userId="2ea77857-dcdf-47dd-a4d7-ab9d287c50c5" providerId="ADAL" clId="{55A75E97-EDCA-4705-9E9F-DB72A3AE7E2D}" dt="2022-07-11T23:59:38.986" v="4709"/>
          <ac:picMkLst>
            <pc:docMk/>
            <pc:sldMk cId="1128145951" sldId="263"/>
            <ac:picMk id="6" creationId="{31646C84-B0EC-2F97-467F-6296E911A306}"/>
          </ac:picMkLst>
        </pc:picChg>
      </pc:sldChg>
      <pc:sldChg chg="addSp delSp modSp add mod">
        <pc:chgData name="Beth Maillho" userId="2ea77857-dcdf-47dd-a4d7-ab9d287c50c5" providerId="ADAL" clId="{55A75E97-EDCA-4705-9E9F-DB72A3AE7E2D}" dt="2022-07-12T18:34:10.978" v="16682" actId="6549"/>
        <pc:sldMkLst>
          <pc:docMk/>
          <pc:sldMk cId="988757654" sldId="264"/>
        </pc:sldMkLst>
        <pc:spChg chg="add mod">
          <ac:chgData name="Beth Maillho" userId="2ea77857-dcdf-47dd-a4d7-ab9d287c50c5" providerId="ADAL" clId="{55A75E97-EDCA-4705-9E9F-DB72A3AE7E2D}" dt="2022-07-12T18:34:10.978" v="16682" actId="6549"/>
          <ac:spMkLst>
            <pc:docMk/>
            <pc:sldMk cId="988757654" sldId="264"/>
            <ac:spMk id="9" creationId="{E84511C8-2714-A51A-AAB5-6EBA2187F083}"/>
          </ac:spMkLst>
        </pc:spChg>
        <pc:spChg chg="del mod">
          <ac:chgData name="Beth Maillho" userId="2ea77857-dcdf-47dd-a4d7-ab9d287c50c5" providerId="ADAL" clId="{55A75E97-EDCA-4705-9E9F-DB72A3AE7E2D}" dt="2022-07-11T23:49:30.295" v="4231" actId="931"/>
          <ac:spMkLst>
            <pc:docMk/>
            <pc:sldMk cId="988757654" sldId="264"/>
            <ac:spMk id="15" creationId="{DCDE3E4E-42BE-FD6D-4704-4E0088F13C47}"/>
          </ac:spMkLst>
        </pc:spChg>
        <pc:spChg chg="mod">
          <ac:chgData name="Beth Maillho" userId="2ea77857-dcdf-47dd-a4d7-ab9d287c50c5" providerId="ADAL" clId="{55A75E97-EDCA-4705-9E9F-DB72A3AE7E2D}" dt="2022-07-11T23:58:08.651" v="4694" actId="2711"/>
          <ac:spMkLst>
            <pc:docMk/>
            <pc:sldMk cId="988757654" sldId="264"/>
            <ac:spMk id="16" creationId="{8DC80649-C156-9228-E9CD-B3BE6202499F}"/>
          </ac:spMkLst>
        </pc:spChg>
        <pc:picChg chg="add mod modCrop">
          <ac:chgData name="Beth Maillho" userId="2ea77857-dcdf-47dd-a4d7-ab9d287c50c5" providerId="ADAL" clId="{55A75E97-EDCA-4705-9E9F-DB72A3AE7E2D}" dt="2022-07-12T02:40:07.510" v="11911" actId="2085"/>
          <ac:picMkLst>
            <pc:docMk/>
            <pc:sldMk cId="988757654" sldId="264"/>
            <ac:picMk id="3" creationId="{097C890E-42F5-3912-A6E1-009E73CEFAF9}"/>
          </ac:picMkLst>
        </pc:picChg>
      </pc:sldChg>
      <pc:sldChg chg="delSp modSp add mod ord">
        <pc:chgData name="Beth Maillho" userId="2ea77857-dcdf-47dd-a4d7-ab9d287c50c5" providerId="ADAL" clId="{55A75E97-EDCA-4705-9E9F-DB72A3AE7E2D}" dt="2022-07-27T19:45:28.531" v="18251" actId="478"/>
        <pc:sldMkLst>
          <pc:docMk/>
          <pc:sldMk cId="2031500397" sldId="265"/>
        </pc:sldMkLst>
        <pc:spChg chg="mod">
          <ac:chgData name="Beth Maillho" userId="2ea77857-dcdf-47dd-a4d7-ab9d287c50c5" providerId="ADAL" clId="{55A75E97-EDCA-4705-9E9F-DB72A3AE7E2D}" dt="2022-07-12T18:37:55.029" v="16819" actId="113"/>
          <ac:spMkLst>
            <pc:docMk/>
            <pc:sldMk cId="2031500397" sldId="265"/>
            <ac:spMk id="15" creationId="{DCDE3E4E-42BE-FD6D-4704-4E0088F13C47}"/>
          </ac:spMkLst>
        </pc:spChg>
        <pc:spChg chg="mod">
          <ac:chgData name="Beth Maillho" userId="2ea77857-dcdf-47dd-a4d7-ab9d287c50c5" providerId="ADAL" clId="{55A75E97-EDCA-4705-9E9F-DB72A3AE7E2D}" dt="2022-07-12T03:01:09.578" v="13042" actId="403"/>
          <ac:spMkLst>
            <pc:docMk/>
            <pc:sldMk cId="2031500397" sldId="265"/>
            <ac:spMk id="16" creationId="{8DC80649-C156-9228-E9CD-B3BE6202499F}"/>
          </ac:spMkLst>
        </pc:spChg>
        <pc:picChg chg="del">
          <ac:chgData name="Beth Maillho" userId="2ea77857-dcdf-47dd-a4d7-ab9d287c50c5" providerId="ADAL" clId="{55A75E97-EDCA-4705-9E9F-DB72A3AE7E2D}" dt="2022-07-27T19:45:28.531" v="18251" actId="478"/>
          <ac:picMkLst>
            <pc:docMk/>
            <pc:sldMk cId="2031500397" sldId="265"/>
            <ac:picMk id="8" creationId="{82F5C316-9F8A-6FB8-6B35-F5FDBEB93167}"/>
          </ac:picMkLst>
        </pc:picChg>
      </pc:sldChg>
      <pc:sldChg chg="delSp modSp add mod">
        <pc:chgData name="Beth Maillho" userId="2ea77857-dcdf-47dd-a4d7-ab9d287c50c5" providerId="ADAL" clId="{55A75E97-EDCA-4705-9E9F-DB72A3AE7E2D}" dt="2022-07-27T19:45:31.655" v="18252" actId="478"/>
        <pc:sldMkLst>
          <pc:docMk/>
          <pc:sldMk cId="2634290295" sldId="266"/>
        </pc:sldMkLst>
        <pc:spChg chg="mod">
          <ac:chgData name="Beth Maillho" userId="2ea77857-dcdf-47dd-a4d7-ab9d287c50c5" providerId="ADAL" clId="{55A75E97-EDCA-4705-9E9F-DB72A3AE7E2D}" dt="2022-07-12T17:58:06.696" v="15700" actId="20577"/>
          <ac:spMkLst>
            <pc:docMk/>
            <pc:sldMk cId="2634290295" sldId="266"/>
            <ac:spMk id="15" creationId="{DCDE3E4E-42BE-FD6D-4704-4E0088F13C47}"/>
          </ac:spMkLst>
        </pc:spChg>
        <pc:spChg chg="mod">
          <ac:chgData name="Beth Maillho" userId="2ea77857-dcdf-47dd-a4d7-ab9d287c50c5" providerId="ADAL" clId="{55A75E97-EDCA-4705-9E9F-DB72A3AE7E2D}" dt="2022-07-12T03:01:14.003" v="13044" actId="403"/>
          <ac:spMkLst>
            <pc:docMk/>
            <pc:sldMk cId="2634290295" sldId="266"/>
            <ac:spMk id="16" creationId="{8DC80649-C156-9228-E9CD-B3BE6202499F}"/>
          </ac:spMkLst>
        </pc:spChg>
        <pc:picChg chg="del">
          <ac:chgData name="Beth Maillho" userId="2ea77857-dcdf-47dd-a4d7-ab9d287c50c5" providerId="ADAL" clId="{55A75E97-EDCA-4705-9E9F-DB72A3AE7E2D}" dt="2022-07-27T19:45:31.655" v="18252" actId="478"/>
          <ac:picMkLst>
            <pc:docMk/>
            <pc:sldMk cId="2634290295" sldId="266"/>
            <ac:picMk id="8" creationId="{82F5C316-9F8A-6FB8-6B35-F5FDBEB93167}"/>
          </ac:picMkLst>
        </pc:picChg>
      </pc:sldChg>
      <pc:sldChg chg="addSp delSp modSp add mod">
        <pc:chgData name="Beth Maillho" userId="2ea77857-dcdf-47dd-a4d7-ab9d287c50c5" providerId="ADAL" clId="{55A75E97-EDCA-4705-9E9F-DB72A3AE7E2D}" dt="2022-07-27T19:45:38.244" v="18253" actId="478"/>
        <pc:sldMkLst>
          <pc:docMk/>
          <pc:sldMk cId="2161174602" sldId="267"/>
        </pc:sldMkLst>
        <pc:spChg chg="add del">
          <ac:chgData name="Beth Maillho" userId="2ea77857-dcdf-47dd-a4d7-ab9d287c50c5" providerId="ADAL" clId="{55A75E97-EDCA-4705-9E9F-DB72A3AE7E2D}" dt="2022-07-12T00:50:26.443" v="6208"/>
          <ac:spMkLst>
            <pc:docMk/>
            <pc:sldMk cId="2161174602" sldId="267"/>
            <ac:spMk id="2" creationId="{A2A9B585-1661-0EBE-029A-5FEAFE93F634}"/>
          </ac:spMkLst>
        </pc:spChg>
        <pc:spChg chg="add del">
          <ac:chgData name="Beth Maillho" userId="2ea77857-dcdf-47dd-a4d7-ab9d287c50c5" providerId="ADAL" clId="{55A75E97-EDCA-4705-9E9F-DB72A3AE7E2D}" dt="2022-07-12T00:50:26.443" v="6208"/>
          <ac:spMkLst>
            <pc:docMk/>
            <pc:sldMk cId="2161174602" sldId="267"/>
            <ac:spMk id="3" creationId="{16BBECF3-604F-CE4F-B764-3DD27599AC20}"/>
          </ac:spMkLst>
        </pc:spChg>
        <pc:spChg chg="mod">
          <ac:chgData name="Beth Maillho" userId="2ea77857-dcdf-47dd-a4d7-ab9d287c50c5" providerId="ADAL" clId="{55A75E97-EDCA-4705-9E9F-DB72A3AE7E2D}" dt="2022-07-15T14:23:58.506" v="18240" actId="20578"/>
          <ac:spMkLst>
            <pc:docMk/>
            <pc:sldMk cId="2161174602" sldId="267"/>
            <ac:spMk id="15" creationId="{DCDE3E4E-42BE-FD6D-4704-4E0088F13C47}"/>
          </ac:spMkLst>
        </pc:spChg>
        <pc:spChg chg="mod">
          <ac:chgData name="Beth Maillho" userId="2ea77857-dcdf-47dd-a4d7-ab9d287c50c5" providerId="ADAL" clId="{55A75E97-EDCA-4705-9E9F-DB72A3AE7E2D}" dt="2022-07-12T03:01:54.961" v="13060" actId="20577"/>
          <ac:spMkLst>
            <pc:docMk/>
            <pc:sldMk cId="2161174602" sldId="267"/>
            <ac:spMk id="16" creationId="{8DC80649-C156-9228-E9CD-B3BE6202499F}"/>
          </ac:spMkLst>
        </pc:spChg>
        <pc:grpChg chg="add del">
          <ac:chgData name="Beth Maillho" userId="2ea77857-dcdf-47dd-a4d7-ab9d287c50c5" providerId="ADAL" clId="{55A75E97-EDCA-4705-9E9F-DB72A3AE7E2D}" dt="2022-07-12T00:50:26.443" v="6208"/>
          <ac:grpSpMkLst>
            <pc:docMk/>
            <pc:sldMk cId="2161174602" sldId="267"/>
            <ac:grpSpMk id="7" creationId="{FBE5FD2B-D58A-8F94-1ED2-811AC3177CC0}"/>
          </ac:grpSpMkLst>
        </pc:grpChg>
        <pc:picChg chg="del">
          <ac:chgData name="Beth Maillho" userId="2ea77857-dcdf-47dd-a4d7-ab9d287c50c5" providerId="ADAL" clId="{55A75E97-EDCA-4705-9E9F-DB72A3AE7E2D}" dt="2022-07-27T19:45:38.244" v="18253" actId="478"/>
          <ac:picMkLst>
            <pc:docMk/>
            <pc:sldMk cId="2161174602" sldId="267"/>
            <ac:picMk id="8" creationId="{82F5C316-9F8A-6FB8-6B35-F5FDBEB93167}"/>
          </ac:picMkLst>
        </pc:picChg>
      </pc:sldChg>
      <pc:sldChg chg="delSp modSp add mod">
        <pc:chgData name="Beth Maillho" userId="2ea77857-dcdf-47dd-a4d7-ab9d287c50c5" providerId="ADAL" clId="{55A75E97-EDCA-4705-9E9F-DB72A3AE7E2D}" dt="2022-07-27T19:46:01.338" v="18254" actId="478"/>
        <pc:sldMkLst>
          <pc:docMk/>
          <pc:sldMk cId="3367815895" sldId="268"/>
        </pc:sldMkLst>
        <pc:spChg chg="mod">
          <ac:chgData name="Beth Maillho" userId="2ea77857-dcdf-47dd-a4d7-ab9d287c50c5" providerId="ADAL" clId="{55A75E97-EDCA-4705-9E9F-DB72A3AE7E2D}" dt="2022-07-12T18:43:05.738" v="16888" actId="20577"/>
          <ac:spMkLst>
            <pc:docMk/>
            <pc:sldMk cId="3367815895" sldId="268"/>
            <ac:spMk id="15" creationId="{DCDE3E4E-42BE-FD6D-4704-4E0088F13C47}"/>
          </ac:spMkLst>
        </pc:spChg>
        <pc:spChg chg="mod">
          <ac:chgData name="Beth Maillho" userId="2ea77857-dcdf-47dd-a4d7-ab9d287c50c5" providerId="ADAL" clId="{55A75E97-EDCA-4705-9E9F-DB72A3AE7E2D}" dt="2022-07-12T03:02:03.210" v="13062" actId="403"/>
          <ac:spMkLst>
            <pc:docMk/>
            <pc:sldMk cId="3367815895" sldId="268"/>
            <ac:spMk id="16" creationId="{8DC80649-C156-9228-E9CD-B3BE6202499F}"/>
          </ac:spMkLst>
        </pc:spChg>
        <pc:picChg chg="del">
          <ac:chgData name="Beth Maillho" userId="2ea77857-dcdf-47dd-a4d7-ab9d287c50c5" providerId="ADAL" clId="{55A75E97-EDCA-4705-9E9F-DB72A3AE7E2D}" dt="2022-07-27T19:46:01.338" v="18254" actId="478"/>
          <ac:picMkLst>
            <pc:docMk/>
            <pc:sldMk cId="3367815895" sldId="268"/>
            <ac:picMk id="8" creationId="{82F5C316-9F8A-6FB8-6B35-F5FDBEB93167}"/>
          </ac:picMkLst>
        </pc:picChg>
      </pc:sldChg>
      <pc:sldChg chg="addSp modSp add mod ord">
        <pc:chgData name="Beth Maillho" userId="2ea77857-dcdf-47dd-a4d7-ab9d287c50c5" providerId="ADAL" clId="{55A75E97-EDCA-4705-9E9F-DB72A3AE7E2D}" dt="2022-07-12T18:43:45.489" v="16890" actId="14100"/>
        <pc:sldMkLst>
          <pc:docMk/>
          <pc:sldMk cId="1584227587" sldId="269"/>
        </pc:sldMkLst>
        <pc:spChg chg="mod">
          <ac:chgData name="Beth Maillho" userId="2ea77857-dcdf-47dd-a4d7-ab9d287c50c5" providerId="ADAL" clId="{55A75E97-EDCA-4705-9E9F-DB72A3AE7E2D}" dt="2022-07-12T18:43:45.489" v="16890" actId="14100"/>
          <ac:spMkLst>
            <pc:docMk/>
            <pc:sldMk cId="1584227587" sldId="269"/>
            <ac:spMk id="15" creationId="{DCDE3E4E-42BE-FD6D-4704-4E0088F13C47}"/>
          </ac:spMkLst>
        </pc:spChg>
        <pc:spChg chg="mod">
          <ac:chgData name="Beth Maillho" userId="2ea77857-dcdf-47dd-a4d7-ab9d287c50c5" providerId="ADAL" clId="{55A75E97-EDCA-4705-9E9F-DB72A3AE7E2D}" dt="2022-07-12T03:02:15.216" v="13065" actId="255"/>
          <ac:spMkLst>
            <pc:docMk/>
            <pc:sldMk cId="1584227587" sldId="269"/>
            <ac:spMk id="16" creationId="{8DC80649-C156-9228-E9CD-B3BE6202499F}"/>
          </ac:spMkLst>
        </pc:spChg>
        <pc:picChg chg="add mod modCrop">
          <ac:chgData name="Beth Maillho" userId="2ea77857-dcdf-47dd-a4d7-ab9d287c50c5" providerId="ADAL" clId="{55A75E97-EDCA-4705-9E9F-DB72A3AE7E2D}" dt="2022-07-12T01:54:30.646" v="9371" actId="208"/>
          <ac:picMkLst>
            <pc:docMk/>
            <pc:sldMk cId="1584227587" sldId="269"/>
            <ac:picMk id="3" creationId="{CFB68FD6-5963-C454-832A-8BFD76A40976}"/>
          </ac:picMkLst>
        </pc:picChg>
      </pc:sldChg>
      <pc:sldChg chg="addSp modSp add mod ord">
        <pc:chgData name="Beth Maillho" userId="2ea77857-dcdf-47dd-a4d7-ab9d287c50c5" providerId="ADAL" clId="{55A75E97-EDCA-4705-9E9F-DB72A3AE7E2D}" dt="2022-07-12T18:48:02.231" v="16930" actId="14100"/>
        <pc:sldMkLst>
          <pc:docMk/>
          <pc:sldMk cId="4072722938" sldId="270"/>
        </pc:sldMkLst>
        <pc:spChg chg="mod ord">
          <ac:chgData name="Beth Maillho" userId="2ea77857-dcdf-47dd-a4d7-ab9d287c50c5" providerId="ADAL" clId="{55A75E97-EDCA-4705-9E9F-DB72A3AE7E2D}" dt="2022-07-12T18:45:43.220" v="16924" actId="20577"/>
          <ac:spMkLst>
            <pc:docMk/>
            <pc:sldMk cId="4072722938" sldId="270"/>
            <ac:spMk id="15" creationId="{DCDE3E4E-42BE-FD6D-4704-4E0088F13C47}"/>
          </ac:spMkLst>
        </pc:spChg>
        <pc:spChg chg="mod">
          <ac:chgData name="Beth Maillho" userId="2ea77857-dcdf-47dd-a4d7-ab9d287c50c5" providerId="ADAL" clId="{55A75E97-EDCA-4705-9E9F-DB72A3AE7E2D}" dt="2022-07-12T18:44:52.411" v="16897" actId="20577"/>
          <ac:spMkLst>
            <pc:docMk/>
            <pc:sldMk cId="4072722938" sldId="270"/>
            <ac:spMk id="16" creationId="{8DC80649-C156-9228-E9CD-B3BE6202499F}"/>
          </ac:spMkLst>
        </pc:spChg>
        <pc:picChg chg="add mod modCrop">
          <ac:chgData name="Beth Maillho" userId="2ea77857-dcdf-47dd-a4d7-ab9d287c50c5" providerId="ADAL" clId="{55A75E97-EDCA-4705-9E9F-DB72A3AE7E2D}" dt="2022-07-12T18:48:02.231" v="16930" actId="14100"/>
          <ac:picMkLst>
            <pc:docMk/>
            <pc:sldMk cId="4072722938" sldId="270"/>
            <ac:picMk id="6" creationId="{FF2608CE-756B-2CF3-5310-79FD6927FFC1}"/>
          </ac:picMkLst>
        </pc:picChg>
      </pc:sldChg>
      <pc:sldChg chg="addSp delSp modSp add mod ord">
        <pc:chgData name="Beth Maillho" userId="2ea77857-dcdf-47dd-a4d7-ab9d287c50c5" providerId="ADAL" clId="{55A75E97-EDCA-4705-9E9F-DB72A3AE7E2D}" dt="2022-07-27T19:46:13.536" v="18257" actId="478"/>
        <pc:sldMkLst>
          <pc:docMk/>
          <pc:sldMk cId="694652186" sldId="271"/>
        </pc:sldMkLst>
        <pc:spChg chg="mod">
          <ac:chgData name="Beth Maillho" userId="2ea77857-dcdf-47dd-a4d7-ab9d287c50c5" providerId="ADAL" clId="{55A75E97-EDCA-4705-9E9F-DB72A3AE7E2D}" dt="2022-07-13T15:10:13.102" v="17959" actId="20577"/>
          <ac:spMkLst>
            <pc:docMk/>
            <pc:sldMk cId="694652186" sldId="271"/>
            <ac:spMk id="15" creationId="{DCDE3E4E-42BE-FD6D-4704-4E0088F13C47}"/>
          </ac:spMkLst>
        </pc:spChg>
        <pc:spChg chg="mod">
          <ac:chgData name="Beth Maillho" userId="2ea77857-dcdf-47dd-a4d7-ab9d287c50c5" providerId="ADAL" clId="{55A75E97-EDCA-4705-9E9F-DB72A3AE7E2D}" dt="2022-07-12T15:29:35.349" v="14112" actId="14100"/>
          <ac:spMkLst>
            <pc:docMk/>
            <pc:sldMk cId="694652186" sldId="271"/>
            <ac:spMk id="16" creationId="{8DC80649-C156-9228-E9CD-B3BE6202499F}"/>
          </ac:spMkLst>
        </pc:spChg>
        <pc:picChg chg="add del mod">
          <ac:chgData name="Beth Maillho" userId="2ea77857-dcdf-47dd-a4d7-ab9d287c50c5" providerId="ADAL" clId="{55A75E97-EDCA-4705-9E9F-DB72A3AE7E2D}" dt="2022-07-12T02:15:38.186" v="10504" actId="478"/>
          <ac:picMkLst>
            <pc:docMk/>
            <pc:sldMk cId="694652186" sldId="271"/>
            <ac:picMk id="6" creationId="{0B90554B-DC5A-62C6-3448-429B113A9519}"/>
          </ac:picMkLst>
        </pc:picChg>
        <pc:picChg chg="del">
          <ac:chgData name="Beth Maillho" userId="2ea77857-dcdf-47dd-a4d7-ab9d287c50c5" providerId="ADAL" clId="{55A75E97-EDCA-4705-9E9F-DB72A3AE7E2D}" dt="2022-07-27T19:46:13.536" v="18257" actId="478"/>
          <ac:picMkLst>
            <pc:docMk/>
            <pc:sldMk cId="694652186" sldId="271"/>
            <ac:picMk id="8" creationId="{82F5C316-9F8A-6FB8-6B35-F5FDBEB93167}"/>
          </ac:picMkLst>
        </pc:picChg>
      </pc:sldChg>
      <pc:sldChg chg="delSp modSp add mod ord">
        <pc:chgData name="Beth Maillho" userId="2ea77857-dcdf-47dd-a4d7-ab9d287c50c5" providerId="ADAL" clId="{55A75E97-EDCA-4705-9E9F-DB72A3AE7E2D}" dt="2022-07-27T19:46:07.519" v="18255" actId="478"/>
        <pc:sldMkLst>
          <pc:docMk/>
          <pc:sldMk cId="315938818" sldId="272"/>
        </pc:sldMkLst>
        <pc:spChg chg="mod">
          <ac:chgData name="Beth Maillho" userId="2ea77857-dcdf-47dd-a4d7-ab9d287c50c5" providerId="ADAL" clId="{55A75E97-EDCA-4705-9E9F-DB72A3AE7E2D}" dt="2022-07-13T14:50:11.935" v="17689" actId="1035"/>
          <ac:spMkLst>
            <pc:docMk/>
            <pc:sldMk cId="315938818" sldId="272"/>
            <ac:spMk id="15" creationId="{DCDE3E4E-42BE-FD6D-4704-4E0088F13C47}"/>
          </ac:spMkLst>
        </pc:spChg>
        <pc:spChg chg="mod">
          <ac:chgData name="Beth Maillho" userId="2ea77857-dcdf-47dd-a4d7-ab9d287c50c5" providerId="ADAL" clId="{55A75E97-EDCA-4705-9E9F-DB72A3AE7E2D}" dt="2022-07-12T03:02:25.609" v="13069" actId="403"/>
          <ac:spMkLst>
            <pc:docMk/>
            <pc:sldMk cId="315938818" sldId="272"/>
            <ac:spMk id="16" creationId="{8DC80649-C156-9228-E9CD-B3BE6202499F}"/>
          </ac:spMkLst>
        </pc:spChg>
        <pc:picChg chg="del">
          <ac:chgData name="Beth Maillho" userId="2ea77857-dcdf-47dd-a4d7-ab9d287c50c5" providerId="ADAL" clId="{55A75E97-EDCA-4705-9E9F-DB72A3AE7E2D}" dt="2022-07-27T19:46:07.519" v="18255" actId="478"/>
          <ac:picMkLst>
            <pc:docMk/>
            <pc:sldMk cId="315938818" sldId="272"/>
            <ac:picMk id="8" creationId="{82F5C316-9F8A-6FB8-6B35-F5FDBEB93167}"/>
          </ac:picMkLst>
        </pc:picChg>
      </pc:sldChg>
      <pc:sldChg chg="addSp delSp modSp add mod">
        <pc:chgData name="Beth Maillho" userId="2ea77857-dcdf-47dd-a4d7-ab9d287c50c5" providerId="ADAL" clId="{55A75E97-EDCA-4705-9E9F-DB72A3AE7E2D}" dt="2022-07-13T15:17:52.388" v="18062" actId="20577"/>
        <pc:sldMkLst>
          <pc:docMk/>
          <pc:sldMk cId="3610681612" sldId="273"/>
        </pc:sldMkLst>
        <pc:spChg chg="add del mod">
          <ac:chgData name="Beth Maillho" userId="2ea77857-dcdf-47dd-a4d7-ab9d287c50c5" providerId="ADAL" clId="{55A75E97-EDCA-4705-9E9F-DB72A3AE7E2D}" dt="2022-07-12T02:36:47.811" v="11576" actId="931"/>
          <ac:spMkLst>
            <pc:docMk/>
            <pc:sldMk cId="3610681612" sldId="273"/>
            <ac:spMk id="4" creationId="{B50B3A18-8D1F-C034-CDCD-D7769C3A302E}"/>
          </ac:spMkLst>
        </pc:spChg>
        <pc:spChg chg="mod">
          <ac:chgData name="Beth Maillho" userId="2ea77857-dcdf-47dd-a4d7-ab9d287c50c5" providerId="ADAL" clId="{55A75E97-EDCA-4705-9E9F-DB72A3AE7E2D}" dt="2022-07-12T02:36:19.996" v="11574" actId="20577"/>
          <ac:spMkLst>
            <pc:docMk/>
            <pc:sldMk cId="3610681612" sldId="273"/>
            <ac:spMk id="9" creationId="{E84511C8-2714-A51A-AAB5-6EBA2187F083}"/>
          </ac:spMkLst>
        </pc:spChg>
        <pc:spChg chg="add mod">
          <ac:chgData name="Beth Maillho" userId="2ea77857-dcdf-47dd-a4d7-ab9d287c50c5" providerId="ADAL" clId="{55A75E97-EDCA-4705-9E9F-DB72A3AE7E2D}" dt="2022-07-13T15:17:52.388" v="18062" actId="20577"/>
          <ac:spMkLst>
            <pc:docMk/>
            <pc:sldMk cId="3610681612" sldId="273"/>
            <ac:spMk id="11" creationId="{FAFAFBEC-BF33-DFD8-B17A-98DFC24F0BAF}"/>
          </ac:spMkLst>
        </pc:spChg>
        <pc:spChg chg="mod">
          <ac:chgData name="Beth Maillho" userId="2ea77857-dcdf-47dd-a4d7-ab9d287c50c5" providerId="ADAL" clId="{55A75E97-EDCA-4705-9E9F-DB72A3AE7E2D}" dt="2022-07-13T15:16:57.124" v="18059" actId="552"/>
          <ac:spMkLst>
            <pc:docMk/>
            <pc:sldMk cId="3610681612" sldId="273"/>
            <ac:spMk id="16" creationId="{8DC80649-C156-9228-E9CD-B3BE6202499F}"/>
          </ac:spMkLst>
        </pc:spChg>
        <pc:picChg chg="del">
          <ac:chgData name="Beth Maillho" userId="2ea77857-dcdf-47dd-a4d7-ab9d287c50c5" providerId="ADAL" clId="{55A75E97-EDCA-4705-9E9F-DB72A3AE7E2D}" dt="2022-07-12T02:36:22.843" v="11575" actId="478"/>
          <ac:picMkLst>
            <pc:docMk/>
            <pc:sldMk cId="3610681612" sldId="273"/>
            <ac:picMk id="3" creationId="{097C890E-42F5-3912-A6E1-009E73CEFAF9}"/>
          </ac:picMkLst>
        </pc:picChg>
        <pc:picChg chg="add mod">
          <ac:chgData name="Beth Maillho" userId="2ea77857-dcdf-47dd-a4d7-ab9d287c50c5" providerId="ADAL" clId="{55A75E97-EDCA-4705-9E9F-DB72A3AE7E2D}" dt="2022-07-12T02:36:56.442" v="11580" actId="14100"/>
          <ac:picMkLst>
            <pc:docMk/>
            <pc:sldMk cId="3610681612" sldId="273"/>
            <ac:picMk id="7" creationId="{BF450FEF-ED2B-FDDD-5DFC-B2AC2D883AFE}"/>
          </ac:picMkLst>
        </pc:picChg>
      </pc:sldChg>
      <pc:sldChg chg="addSp delSp modSp add mod ord">
        <pc:chgData name="Beth Maillho" userId="2ea77857-dcdf-47dd-a4d7-ab9d287c50c5" providerId="ADAL" clId="{55A75E97-EDCA-4705-9E9F-DB72A3AE7E2D}" dt="2022-07-12T18:40:20.379" v="16829" actId="20577"/>
        <pc:sldMkLst>
          <pc:docMk/>
          <pc:sldMk cId="3394593625" sldId="274"/>
        </pc:sldMkLst>
        <pc:spChg chg="add del mod">
          <ac:chgData name="Beth Maillho" userId="2ea77857-dcdf-47dd-a4d7-ab9d287c50c5" providerId="ADAL" clId="{55A75E97-EDCA-4705-9E9F-DB72A3AE7E2D}" dt="2022-07-12T02:41:39.819" v="11922" actId="931"/>
          <ac:spMkLst>
            <pc:docMk/>
            <pc:sldMk cId="3394593625" sldId="274"/>
            <ac:spMk id="3" creationId="{2C1A6FA8-99DA-E7CA-312E-3418EA541498}"/>
          </ac:spMkLst>
        </pc:spChg>
        <pc:spChg chg="add del mod">
          <ac:chgData name="Beth Maillho" userId="2ea77857-dcdf-47dd-a4d7-ab9d287c50c5" providerId="ADAL" clId="{55A75E97-EDCA-4705-9E9F-DB72A3AE7E2D}" dt="2022-07-12T18:40:16.544" v="16822" actId="478"/>
          <ac:spMkLst>
            <pc:docMk/>
            <pc:sldMk cId="3394593625" sldId="274"/>
            <ac:spMk id="3" creationId="{A3F6A81C-4408-CC10-D5D8-C6FF9432F063}"/>
          </ac:spMkLst>
        </pc:spChg>
        <pc:spChg chg="add del">
          <ac:chgData name="Beth Maillho" userId="2ea77857-dcdf-47dd-a4d7-ab9d287c50c5" providerId="ADAL" clId="{55A75E97-EDCA-4705-9E9F-DB72A3AE7E2D}" dt="2022-07-12T02:43:32.717" v="11957" actId="478"/>
          <ac:spMkLst>
            <pc:docMk/>
            <pc:sldMk cId="3394593625" sldId="274"/>
            <ac:spMk id="9" creationId="{E84511C8-2714-A51A-AAB5-6EBA2187F083}"/>
          </ac:spMkLst>
        </pc:spChg>
        <pc:spChg chg="add mod">
          <ac:chgData name="Beth Maillho" userId="2ea77857-dcdf-47dd-a4d7-ab9d287c50c5" providerId="ADAL" clId="{55A75E97-EDCA-4705-9E9F-DB72A3AE7E2D}" dt="2022-07-12T18:40:20.379" v="16829" actId="20577"/>
          <ac:spMkLst>
            <pc:docMk/>
            <pc:sldMk cId="3394593625" sldId="274"/>
            <ac:spMk id="10" creationId="{F8C7E63C-333F-9D5F-A923-547A29274582}"/>
          </ac:spMkLst>
        </pc:spChg>
        <pc:spChg chg="mod">
          <ac:chgData name="Beth Maillho" userId="2ea77857-dcdf-47dd-a4d7-ab9d287c50c5" providerId="ADAL" clId="{55A75E97-EDCA-4705-9E9F-DB72A3AE7E2D}" dt="2022-07-12T18:00:14.401" v="15707" actId="20577"/>
          <ac:spMkLst>
            <pc:docMk/>
            <pc:sldMk cId="3394593625" sldId="274"/>
            <ac:spMk id="11" creationId="{FAFAFBEC-BF33-DFD8-B17A-98DFC24F0BAF}"/>
          </ac:spMkLst>
        </pc:spChg>
        <pc:spChg chg="add del mod">
          <ac:chgData name="Beth Maillho" userId="2ea77857-dcdf-47dd-a4d7-ab9d287c50c5" providerId="ADAL" clId="{55A75E97-EDCA-4705-9E9F-DB72A3AE7E2D}" dt="2022-07-12T18:40:13.557" v="16821" actId="478"/>
          <ac:spMkLst>
            <pc:docMk/>
            <pc:sldMk cId="3394593625" sldId="274"/>
            <ac:spMk id="16" creationId="{8DC80649-C156-9228-E9CD-B3BE6202499F}"/>
          </ac:spMkLst>
        </pc:spChg>
        <pc:picChg chg="add mod modCrop">
          <ac:chgData name="Beth Maillho" userId="2ea77857-dcdf-47dd-a4d7-ab9d287c50c5" providerId="ADAL" clId="{55A75E97-EDCA-4705-9E9F-DB72A3AE7E2D}" dt="2022-07-12T02:43:51.196" v="11961" actId="14100"/>
          <ac:picMkLst>
            <pc:docMk/>
            <pc:sldMk cId="3394593625" sldId="274"/>
            <ac:picMk id="6" creationId="{FF7C4EB4-CBC9-132E-E660-C89354D4FFCC}"/>
          </ac:picMkLst>
        </pc:picChg>
        <pc:picChg chg="del">
          <ac:chgData name="Beth Maillho" userId="2ea77857-dcdf-47dd-a4d7-ab9d287c50c5" providerId="ADAL" clId="{55A75E97-EDCA-4705-9E9F-DB72A3AE7E2D}" dt="2022-07-12T02:41:08.032" v="11921" actId="478"/>
          <ac:picMkLst>
            <pc:docMk/>
            <pc:sldMk cId="3394593625" sldId="274"/>
            <ac:picMk id="7" creationId="{BF450FEF-ED2B-FDDD-5DFC-B2AC2D883AFE}"/>
          </ac:picMkLst>
        </pc:picChg>
        <pc:picChg chg="add del">
          <ac:chgData name="Beth Maillho" userId="2ea77857-dcdf-47dd-a4d7-ab9d287c50c5" providerId="ADAL" clId="{55A75E97-EDCA-4705-9E9F-DB72A3AE7E2D}" dt="2022-07-12T02:43:28.537" v="11948" actId="478"/>
          <ac:picMkLst>
            <pc:docMk/>
            <pc:sldMk cId="3394593625" sldId="274"/>
            <ac:picMk id="8" creationId="{82F5C316-9F8A-6FB8-6B35-F5FDBEB93167}"/>
          </ac:picMkLst>
        </pc:picChg>
        <pc:picChg chg="add del mod modCrop">
          <ac:chgData name="Beth Maillho" userId="2ea77857-dcdf-47dd-a4d7-ab9d287c50c5" providerId="ADAL" clId="{55A75E97-EDCA-4705-9E9F-DB72A3AE7E2D}" dt="2022-07-12T02:43:44.230" v="11959" actId="478"/>
          <ac:picMkLst>
            <pc:docMk/>
            <pc:sldMk cId="3394593625" sldId="274"/>
            <ac:picMk id="12" creationId="{0B7DA400-28DB-E486-ACF4-149D1A8D1B43}"/>
          </ac:picMkLst>
        </pc:picChg>
      </pc:sldChg>
      <pc:sldChg chg="addSp delSp modSp add mod ord">
        <pc:chgData name="Beth Maillho" userId="2ea77857-dcdf-47dd-a4d7-ab9d287c50c5" providerId="ADAL" clId="{55A75E97-EDCA-4705-9E9F-DB72A3AE7E2D}" dt="2022-07-12T18:40:56.775" v="16833"/>
        <pc:sldMkLst>
          <pc:docMk/>
          <pc:sldMk cId="703595615" sldId="275"/>
        </pc:sldMkLst>
        <pc:spChg chg="add mod">
          <ac:chgData name="Beth Maillho" userId="2ea77857-dcdf-47dd-a4d7-ab9d287c50c5" providerId="ADAL" clId="{55A75E97-EDCA-4705-9E9F-DB72A3AE7E2D}" dt="2022-07-12T16:25:00.947" v="15222" actId="20577"/>
          <ac:spMkLst>
            <pc:docMk/>
            <pc:sldMk cId="703595615" sldId="275"/>
            <ac:spMk id="3" creationId="{E0A3D228-5771-DC7C-4709-29ED16FDAC46}"/>
          </ac:spMkLst>
        </pc:spChg>
        <pc:spChg chg="mod">
          <ac:chgData name="Beth Maillho" userId="2ea77857-dcdf-47dd-a4d7-ab9d287c50c5" providerId="ADAL" clId="{55A75E97-EDCA-4705-9E9F-DB72A3AE7E2D}" dt="2022-07-12T03:01:29.969" v="13052" actId="404"/>
          <ac:spMkLst>
            <pc:docMk/>
            <pc:sldMk cId="703595615" sldId="275"/>
            <ac:spMk id="16" creationId="{8DC80649-C156-9228-E9CD-B3BE6202499F}"/>
          </ac:spMkLst>
        </pc:spChg>
        <pc:picChg chg="del">
          <ac:chgData name="Beth Maillho" userId="2ea77857-dcdf-47dd-a4d7-ab9d287c50c5" providerId="ADAL" clId="{55A75E97-EDCA-4705-9E9F-DB72A3AE7E2D}" dt="2022-07-12T02:47:04.142" v="12390" actId="478"/>
          <ac:picMkLst>
            <pc:docMk/>
            <pc:sldMk cId="703595615" sldId="275"/>
            <ac:picMk id="6" creationId="{FF7C4EB4-CBC9-132E-E660-C89354D4FFCC}"/>
          </ac:picMkLst>
        </pc:picChg>
        <pc:picChg chg="mod">
          <ac:chgData name="Beth Maillho" userId="2ea77857-dcdf-47dd-a4d7-ab9d287c50c5" providerId="ADAL" clId="{55A75E97-EDCA-4705-9E9F-DB72A3AE7E2D}" dt="2022-07-12T02:47:14.195" v="12392" actId="14100"/>
          <ac:picMkLst>
            <pc:docMk/>
            <pc:sldMk cId="703595615" sldId="275"/>
            <ac:picMk id="12" creationId="{0B7DA400-28DB-E486-ACF4-149D1A8D1B43}"/>
          </ac:picMkLst>
        </pc:picChg>
      </pc:sldChg>
      <pc:sldChg chg="delSp modSp add mod ord">
        <pc:chgData name="Beth Maillho" userId="2ea77857-dcdf-47dd-a4d7-ab9d287c50c5" providerId="ADAL" clId="{55A75E97-EDCA-4705-9E9F-DB72A3AE7E2D}" dt="2022-07-27T19:45:14.740" v="18248" actId="478"/>
        <pc:sldMkLst>
          <pc:docMk/>
          <pc:sldMk cId="1941713784" sldId="276"/>
        </pc:sldMkLst>
        <pc:spChg chg="mod">
          <ac:chgData name="Beth Maillho" userId="2ea77857-dcdf-47dd-a4d7-ab9d287c50c5" providerId="ADAL" clId="{55A75E97-EDCA-4705-9E9F-DB72A3AE7E2D}" dt="2022-07-12T18:32:30.366" v="16621" actId="20577"/>
          <ac:spMkLst>
            <pc:docMk/>
            <pc:sldMk cId="1941713784" sldId="276"/>
            <ac:spMk id="15" creationId="{DCDE3E4E-42BE-FD6D-4704-4E0088F13C47}"/>
          </ac:spMkLst>
        </pc:spChg>
        <pc:spChg chg="mod">
          <ac:chgData name="Beth Maillho" userId="2ea77857-dcdf-47dd-a4d7-ab9d287c50c5" providerId="ADAL" clId="{55A75E97-EDCA-4705-9E9F-DB72A3AE7E2D}" dt="2022-07-12T18:29:17.957" v="16528" actId="20577"/>
          <ac:spMkLst>
            <pc:docMk/>
            <pc:sldMk cId="1941713784" sldId="276"/>
            <ac:spMk id="16" creationId="{8DC80649-C156-9228-E9CD-B3BE6202499F}"/>
          </ac:spMkLst>
        </pc:spChg>
        <pc:picChg chg="del">
          <ac:chgData name="Beth Maillho" userId="2ea77857-dcdf-47dd-a4d7-ab9d287c50c5" providerId="ADAL" clId="{55A75E97-EDCA-4705-9E9F-DB72A3AE7E2D}" dt="2022-07-27T19:45:14.740" v="18248" actId="478"/>
          <ac:picMkLst>
            <pc:docMk/>
            <pc:sldMk cId="1941713784" sldId="276"/>
            <ac:picMk id="8" creationId="{82F5C316-9F8A-6FB8-6B35-F5FDBEB93167}"/>
          </ac:picMkLst>
        </pc:picChg>
      </pc:sldChg>
      <pc:sldChg chg="delSp modSp add del mod">
        <pc:chgData name="Beth Maillho" userId="2ea77857-dcdf-47dd-a4d7-ab9d287c50c5" providerId="ADAL" clId="{55A75E97-EDCA-4705-9E9F-DB72A3AE7E2D}" dt="2022-07-27T19:46:16.865" v="18258" actId="478"/>
        <pc:sldMkLst>
          <pc:docMk/>
          <pc:sldMk cId="476783908" sldId="277"/>
        </pc:sldMkLst>
        <pc:spChg chg="mod">
          <ac:chgData name="Beth Maillho" userId="2ea77857-dcdf-47dd-a4d7-ab9d287c50c5" providerId="ADAL" clId="{55A75E97-EDCA-4705-9E9F-DB72A3AE7E2D}" dt="2022-07-13T15:12:43.659" v="17962" actId="20577"/>
          <ac:spMkLst>
            <pc:docMk/>
            <pc:sldMk cId="476783908" sldId="277"/>
            <ac:spMk id="15" creationId="{DCDE3E4E-42BE-FD6D-4704-4E0088F13C47}"/>
          </ac:spMkLst>
        </pc:spChg>
        <pc:spChg chg="mod">
          <ac:chgData name="Beth Maillho" userId="2ea77857-dcdf-47dd-a4d7-ab9d287c50c5" providerId="ADAL" clId="{55A75E97-EDCA-4705-9E9F-DB72A3AE7E2D}" dt="2022-07-13T15:12:54.703" v="17972" actId="404"/>
          <ac:spMkLst>
            <pc:docMk/>
            <pc:sldMk cId="476783908" sldId="277"/>
            <ac:spMk id="16" creationId="{8DC80649-C156-9228-E9CD-B3BE6202499F}"/>
          </ac:spMkLst>
        </pc:spChg>
        <pc:picChg chg="del">
          <ac:chgData name="Beth Maillho" userId="2ea77857-dcdf-47dd-a4d7-ab9d287c50c5" providerId="ADAL" clId="{55A75E97-EDCA-4705-9E9F-DB72A3AE7E2D}" dt="2022-07-27T19:46:16.865" v="18258" actId="478"/>
          <ac:picMkLst>
            <pc:docMk/>
            <pc:sldMk cId="476783908" sldId="277"/>
            <ac:picMk id="8" creationId="{82F5C316-9F8A-6FB8-6B35-F5FDBEB93167}"/>
          </ac:picMkLst>
        </pc:picChg>
      </pc:sldChg>
      <pc:sldChg chg="addSp delSp modSp add mod modAnim">
        <pc:chgData name="Beth Maillho" userId="2ea77857-dcdf-47dd-a4d7-ab9d287c50c5" providerId="ADAL" clId="{55A75E97-EDCA-4705-9E9F-DB72A3AE7E2D}" dt="2022-07-27T19:44:59.839" v="18244" actId="478"/>
        <pc:sldMkLst>
          <pc:docMk/>
          <pc:sldMk cId="2887981721" sldId="278"/>
        </pc:sldMkLst>
        <pc:spChg chg="mod">
          <ac:chgData name="Beth Maillho" userId="2ea77857-dcdf-47dd-a4d7-ab9d287c50c5" providerId="ADAL" clId="{55A75E97-EDCA-4705-9E9F-DB72A3AE7E2D}" dt="2022-07-12T19:20:13.714" v="17024" actId="1036"/>
          <ac:spMkLst>
            <pc:docMk/>
            <pc:sldMk cId="2887981721" sldId="278"/>
            <ac:spMk id="2" creationId="{3FCFA87B-ADD1-0AA8-6858-AC7CEF030699}"/>
          </ac:spMkLst>
        </pc:spChg>
        <pc:spChg chg="mod">
          <ac:chgData name="Beth Maillho" userId="2ea77857-dcdf-47dd-a4d7-ab9d287c50c5" providerId="ADAL" clId="{55A75E97-EDCA-4705-9E9F-DB72A3AE7E2D}" dt="2022-07-12T19:20:13.714" v="17024" actId="1036"/>
          <ac:spMkLst>
            <pc:docMk/>
            <pc:sldMk cId="2887981721" sldId="278"/>
            <ac:spMk id="3" creationId="{59DC42A9-3901-48CF-43B9-D0F277778DEE}"/>
          </ac:spMkLst>
        </pc:spChg>
        <pc:picChg chg="add del mod">
          <ac:chgData name="Beth Maillho" userId="2ea77857-dcdf-47dd-a4d7-ab9d287c50c5" providerId="ADAL" clId="{55A75E97-EDCA-4705-9E9F-DB72A3AE7E2D}" dt="2022-07-14T18:49:27.108" v="18079" actId="478"/>
          <ac:picMkLst>
            <pc:docMk/>
            <pc:sldMk cId="2887981721" sldId="278"/>
            <ac:picMk id="5" creationId="{E459AC36-D9E6-6F85-322E-9CFDD73FBCF5}"/>
          </ac:picMkLst>
        </pc:picChg>
        <pc:picChg chg="del">
          <ac:chgData name="Beth Maillho" userId="2ea77857-dcdf-47dd-a4d7-ab9d287c50c5" providerId="ADAL" clId="{55A75E97-EDCA-4705-9E9F-DB72A3AE7E2D}" dt="2022-07-27T19:44:59.839" v="18244" actId="478"/>
          <ac:picMkLst>
            <pc:docMk/>
            <pc:sldMk cId="2887981721" sldId="278"/>
            <ac:picMk id="6" creationId="{31646C84-B0EC-2F97-467F-6296E911A306}"/>
          </ac:picMkLst>
        </pc:picChg>
      </pc:sldChg>
      <pc:sldChg chg="addSp delSp modSp add mod">
        <pc:chgData name="Beth Maillho" userId="2ea77857-dcdf-47dd-a4d7-ab9d287c50c5" providerId="ADAL" clId="{55A75E97-EDCA-4705-9E9F-DB72A3AE7E2D}" dt="2022-07-27T19:46:19.845" v="18259" actId="478"/>
        <pc:sldMkLst>
          <pc:docMk/>
          <pc:sldMk cId="81794301" sldId="279"/>
        </pc:sldMkLst>
        <pc:spChg chg="add del mod">
          <ac:chgData name="Beth Maillho" userId="2ea77857-dcdf-47dd-a4d7-ab9d287c50c5" providerId="ADAL" clId="{55A75E97-EDCA-4705-9E9F-DB72A3AE7E2D}" dt="2022-07-13T14:27:34.609" v="17381" actId="478"/>
          <ac:spMkLst>
            <pc:docMk/>
            <pc:sldMk cId="81794301" sldId="279"/>
            <ac:spMk id="7" creationId="{3D729453-C4A8-9684-F6C6-91479AF36894}"/>
          </ac:spMkLst>
        </pc:spChg>
        <pc:spChg chg="mod">
          <ac:chgData name="Beth Maillho" userId="2ea77857-dcdf-47dd-a4d7-ab9d287c50c5" providerId="ADAL" clId="{55A75E97-EDCA-4705-9E9F-DB72A3AE7E2D}" dt="2022-07-13T14:54:48.266" v="17770" actId="20577"/>
          <ac:spMkLst>
            <pc:docMk/>
            <pc:sldMk cId="81794301" sldId="279"/>
            <ac:spMk id="15" creationId="{DCDE3E4E-42BE-FD6D-4704-4E0088F13C47}"/>
          </ac:spMkLst>
        </pc:spChg>
        <pc:spChg chg="mod">
          <ac:chgData name="Beth Maillho" userId="2ea77857-dcdf-47dd-a4d7-ab9d287c50c5" providerId="ADAL" clId="{55A75E97-EDCA-4705-9E9F-DB72A3AE7E2D}" dt="2022-07-13T14:27:03.945" v="17337" actId="1035"/>
          <ac:spMkLst>
            <pc:docMk/>
            <pc:sldMk cId="81794301" sldId="279"/>
            <ac:spMk id="16" creationId="{8DC80649-C156-9228-E9CD-B3BE6202499F}"/>
          </ac:spMkLst>
        </pc:spChg>
        <pc:picChg chg="del">
          <ac:chgData name="Beth Maillho" userId="2ea77857-dcdf-47dd-a4d7-ab9d287c50c5" providerId="ADAL" clId="{55A75E97-EDCA-4705-9E9F-DB72A3AE7E2D}" dt="2022-07-27T19:46:19.845" v="18259" actId="478"/>
          <ac:picMkLst>
            <pc:docMk/>
            <pc:sldMk cId="81794301" sldId="279"/>
            <ac:picMk id="8" creationId="{82F5C316-9F8A-6FB8-6B35-F5FDBEB93167}"/>
          </ac:picMkLst>
        </pc:picChg>
      </pc:sldChg>
      <pc:sldChg chg="modSp add del mod">
        <pc:chgData name="Beth Maillho" userId="2ea77857-dcdf-47dd-a4d7-ab9d287c50c5" providerId="ADAL" clId="{55A75E97-EDCA-4705-9E9F-DB72A3AE7E2D}" dt="2022-07-13T14:28:24.340" v="17401" actId="2696"/>
        <pc:sldMkLst>
          <pc:docMk/>
          <pc:sldMk cId="3267093530" sldId="280"/>
        </pc:sldMkLst>
        <pc:spChg chg="mod">
          <ac:chgData name="Beth Maillho" userId="2ea77857-dcdf-47dd-a4d7-ab9d287c50c5" providerId="ADAL" clId="{55A75E97-EDCA-4705-9E9F-DB72A3AE7E2D}" dt="2022-07-13T14:26:32.174" v="17281" actId="21"/>
          <ac:spMkLst>
            <pc:docMk/>
            <pc:sldMk cId="3267093530" sldId="280"/>
            <ac:spMk id="15" creationId="{DCDE3E4E-42BE-FD6D-4704-4E0088F13C47}"/>
          </ac:spMkLst>
        </pc:spChg>
        <pc:spChg chg="mod">
          <ac:chgData name="Beth Maillho" userId="2ea77857-dcdf-47dd-a4d7-ab9d287c50c5" providerId="ADAL" clId="{55A75E97-EDCA-4705-9E9F-DB72A3AE7E2D}" dt="2022-07-12T16:15:07.067" v="14846" actId="20577"/>
          <ac:spMkLst>
            <pc:docMk/>
            <pc:sldMk cId="3267093530" sldId="280"/>
            <ac:spMk id="16" creationId="{8DC80649-C156-9228-E9CD-B3BE6202499F}"/>
          </ac:spMkLst>
        </pc:spChg>
      </pc:sldChg>
      <pc:sldChg chg="modSp del mod ord">
        <pc:chgData name="Beth Maillho" userId="2ea77857-dcdf-47dd-a4d7-ab9d287c50c5" providerId="ADAL" clId="{55A75E97-EDCA-4705-9E9F-DB72A3AE7E2D}" dt="2022-07-13T14:49:22.144" v="17687" actId="2696"/>
        <pc:sldMkLst>
          <pc:docMk/>
          <pc:sldMk cId="1127019056" sldId="281"/>
        </pc:sldMkLst>
        <pc:spChg chg="mod">
          <ac:chgData name="Beth Maillho" userId="2ea77857-dcdf-47dd-a4d7-ab9d287c50c5" providerId="ADAL" clId="{55A75E97-EDCA-4705-9E9F-DB72A3AE7E2D}" dt="2022-07-13T14:25:38.636" v="17221" actId="20577"/>
          <ac:spMkLst>
            <pc:docMk/>
            <pc:sldMk cId="1127019056" sldId="281"/>
            <ac:spMk id="3" creationId="{A4C050A8-35F1-84E0-4645-7662D299C4AF}"/>
          </ac:spMkLst>
        </pc:spChg>
      </pc:sldChg>
      <pc:sldChg chg="modSp add del mod">
        <pc:chgData name="Beth Maillho" userId="2ea77857-dcdf-47dd-a4d7-ab9d287c50c5" providerId="ADAL" clId="{55A75E97-EDCA-4705-9E9F-DB72A3AE7E2D}" dt="2022-07-12T19:11:14.492" v="16959" actId="2696"/>
        <pc:sldMkLst>
          <pc:docMk/>
          <pc:sldMk cId="4229715411" sldId="281"/>
        </pc:sldMkLst>
        <pc:spChg chg="mod">
          <ac:chgData name="Beth Maillho" userId="2ea77857-dcdf-47dd-a4d7-ab9d287c50c5" providerId="ADAL" clId="{55A75E97-EDCA-4705-9E9F-DB72A3AE7E2D}" dt="2022-07-12T16:29:39.651" v="15283" actId="207"/>
          <ac:spMkLst>
            <pc:docMk/>
            <pc:sldMk cId="4229715411" sldId="281"/>
            <ac:spMk id="15" creationId="{DCDE3E4E-42BE-FD6D-4704-4E0088F13C47}"/>
          </ac:spMkLst>
        </pc:spChg>
      </pc:sldChg>
      <pc:sldChg chg="new del">
        <pc:chgData name="Beth Maillho" userId="2ea77857-dcdf-47dd-a4d7-ab9d287c50c5" providerId="ADAL" clId="{55A75E97-EDCA-4705-9E9F-DB72A3AE7E2D}" dt="2022-07-12T19:09:52.724" v="16932" actId="680"/>
        <pc:sldMkLst>
          <pc:docMk/>
          <pc:sldMk cId="935304399" sldId="282"/>
        </pc:sldMkLst>
      </pc:sldChg>
      <pc:sldChg chg="delSp modSp add mod">
        <pc:chgData name="Beth Maillho" userId="2ea77857-dcdf-47dd-a4d7-ab9d287c50c5" providerId="ADAL" clId="{55A75E97-EDCA-4705-9E9F-DB72A3AE7E2D}" dt="2022-07-27T19:46:10.514" v="18256" actId="478"/>
        <pc:sldMkLst>
          <pc:docMk/>
          <pc:sldMk cId="2844723079" sldId="282"/>
        </pc:sldMkLst>
        <pc:spChg chg="mod">
          <ac:chgData name="Beth Maillho" userId="2ea77857-dcdf-47dd-a4d7-ab9d287c50c5" providerId="ADAL" clId="{55A75E97-EDCA-4705-9E9F-DB72A3AE7E2D}" dt="2022-07-13T15:03:50.172" v="17819" actId="20577"/>
          <ac:spMkLst>
            <pc:docMk/>
            <pc:sldMk cId="2844723079" sldId="282"/>
            <ac:spMk id="15" creationId="{DCDE3E4E-42BE-FD6D-4704-4E0088F13C47}"/>
          </ac:spMkLst>
        </pc:spChg>
        <pc:picChg chg="del">
          <ac:chgData name="Beth Maillho" userId="2ea77857-dcdf-47dd-a4d7-ab9d287c50c5" providerId="ADAL" clId="{55A75E97-EDCA-4705-9E9F-DB72A3AE7E2D}" dt="2022-07-27T19:46:10.514" v="18256" actId="478"/>
          <ac:picMkLst>
            <pc:docMk/>
            <pc:sldMk cId="2844723079" sldId="282"/>
            <ac:picMk id="8" creationId="{82F5C316-9F8A-6FB8-6B35-F5FDBEB93167}"/>
          </ac:picMkLst>
        </pc:picChg>
      </pc:sldChg>
    </pc:docChg>
  </pc:docChgLst>
  <pc:docChgLst>
    <pc:chgData name="Beth Maillho" userId="2ea77857-dcdf-47dd-a4d7-ab9d287c50c5" providerId="ADAL" clId="{746B3F9F-EF1E-4106-8111-9DEB8BDC0AC4}"/>
    <pc:docChg chg="modSld">
      <pc:chgData name="Beth Maillho" userId="2ea77857-dcdf-47dd-a4d7-ab9d287c50c5" providerId="ADAL" clId="{746B3F9F-EF1E-4106-8111-9DEB8BDC0AC4}" dt="2022-08-15T16:59:49.054" v="141" actId="20577"/>
      <pc:docMkLst>
        <pc:docMk/>
      </pc:docMkLst>
      <pc:sldChg chg="modSp mod">
        <pc:chgData name="Beth Maillho" userId="2ea77857-dcdf-47dd-a4d7-ab9d287c50c5" providerId="ADAL" clId="{746B3F9F-EF1E-4106-8111-9DEB8BDC0AC4}" dt="2022-08-15T16:38:35.040" v="126" actId="20577"/>
        <pc:sldMkLst>
          <pc:docMk/>
          <pc:sldMk cId="4066514260" sldId="257"/>
        </pc:sldMkLst>
        <pc:spChg chg="mod">
          <ac:chgData name="Beth Maillho" userId="2ea77857-dcdf-47dd-a4d7-ab9d287c50c5" providerId="ADAL" clId="{746B3F9F-EF1E-4106-8111-9DEB8BDC0AC4}" dt="2022-08-15T16:38:35.040" v="126" actId="20577"/>
          <ac:spMkLst>
            <pc:docMk/>
            <pc:sldMk cId="4066514260" sldId="257"/>
            <ac:spMk id="3" creationId="{59DC42A9-3901-48CF-43B9-D0F277778DEE}"/>
          </ac:spMkLst>
        </pc:spChg>
      </pc:sldChg>
      <pc:sldChg chg="modSp mod">
        <pc:chgData name="Beth Maillho" userId="2ea77857-dcdf-47dd-a4d7-ab9d287c50c5" providerId="ADAL" clId="{746B3F9F-EF1E-4106-8111-9DEB8BDC0AC4}" dt="2022-08-10T16:36:03.385" v="88" actId="20577"/>
        <pc:sldMkLst>
          <pc:docMk/>
          <pc:sldMk cId="988757654" sldId="264"/>
        </pc:sldMkLst>
        <pc:spChg chg="mod">
          <ac:chgData name="Beth Maillho" userId="2ea77857-dcdf-47dd-a4d7-ab9d287c50c5" providerId="ADAL" clId="{746B3F9F-EF1E-4106-8111-9DEB8BDC0AC4}" dt="2022-08-10T16:36:03.385" v="88" actId="20577"/>
          <ac:spMkLst>
            <pc:docMk/>
            <pc:sldMk cId="988757654" sldId="264"/>
            <ac:spMk id="9" creationId="{E84511C8-2714-A51A-AAB5-6EBA2187F083}"/>
          </ac:spMkLst>
        </pc:spChg>
      </pc:sldChg>
      <pc:sldChg chg="modSp mod">
        <pc:chgData name="Beth Maillho" userId="2ea77857-dcdf-47dd-a4d7-ab9d287c50c5" providerId="ADAL" clId="{746B3F9F-EF1E-4106-8111-9DEB8BDC0AC4}" dt="2022-08-15T16:37:08.411" v="112" actId="114"/>
        <pc:sldMkLst>
          <pc:docMk/>
          <pc:sldMk cId="315938818" sldId="272"/>
        </pc:sldMkLst>
        <pc:spChg chg="mod">
          <ac:chgData name="Beth Maillho" userId="2ea77857-dcdf-47dd-a4d7-ab9d287c50c5" providerId="ADAL" clId="{746B3F9F-EF1E-4106-8111-9DEB8BDC0AC4}" dt="2022-08-15T16:37:08.411" v="112" actId="114"/>
          <ac:spMkLst>
            <pc:docMk/>
            <pc:sldMk cId="315938818" sldId="272"/>
            <ac:spMk id="15" creationId="{DCDE3E4E-42BE-FD6D-4704-4E0088F13C47}"/>
          </ac:spMkLst>
        </pc:spChg>
      </pc:sldChg>
      <pc:sldChg chg="modSp mod">
        <pc:chgData name="Beth Maillho" userId="2ea77857-dcdf-47dd-a4d7-ab9d287c50c5" providerId="ADAL" clId="{746B3F9F-EF1E-4106-8111-9DEB8BDC0AC4}" dt="2022-08-15T16:59:49.054" v="141" actId="20577"/>
        <pc:sldMkLst>
          <pc:docMk/>
          <pc:sldMk cId="2844723079" sldId="282"/>
        </pc:sldMkLst>
        <pc:spChg chg="mod">
          <ac:chgData name="Beth Maillho" userId="2ea77857-dcdf-47dd-a4d7-ab9d287c50c5" providerId="ADAL" clId="{746B3F9F-EF1E-4106-8111-9DEB8BDC0AC4}" dt="2022-08-15T16:59:49.054" v="141" actId="20577"/>
          <ac:spMkLst>
            <pc:docMk/>
            <pc:sldMk cId="2844723079" sldId="282"/>
            <ac:spMk id="15" creationId="{DCDE3E4E-42BE-FD6D-4704-4E0088F13C47}"/>
          </ac:spMkLst>
        </pc:spChg>
      </pc:sldChg>
    </pc:docChg>
  </pc:docChgLst>
  <pc:docChgLst>
    <pc:chgData name="Beth Maillho" userId="2ea77857-dcdf-47dd-a4d7-ab9d287c50c5" providerId="ADAL" clId="{398D8DDF-DFD3-6747-A473-5944A63EFD4B}"/>
    <pc:docChg chg="custSel addSld modSld sldOrd">
      <pc:chgData name="Beth Maillho" userId="2ea77857-dcdf-47dd-a4d7-ab9d287c50c5" providerId="ADAL" clId="{398D8DDF-DFD3-6747-A473-5944A63EFD4B}" dt="2022-07-13T03:00:52.670" v="247" actId="1076"/>
      <pc:docMkLst>
        <pc:docMk/>
      </pc:docMkLst>
      <pc:sldChg chg="modSp ord">
        <pc:chgData name="Beth Maillho" userId="2ea77857-dcdf-47dd-a4d7-ab9d287c50c5" providerId="ADAL" clId="{398D8DDF-DFD3-6747-A473-5944A63EFD4B}" dt="2022-07-13T03:00:52.670" v="247" actId="1076"/>
        <pc:sldMkLst>
          <pc:docMk/>
          <pc:sldMk cId="1655154175" sldId="258"/>
        </pc:sldMkLst>
        <pc:spChg chg="mod">
          <ac:chgData name="Beth Maillho" userId="2ea77857-dcdf-47dd-a4d7-ab9d287c50c5" providerId="ADAL" clId="{398D8DDF-DFD3-6747-A473-5944A63EFD4B}" dt="2022-07-12T04:51:32.933" v="32" actId="20577"/>
          <ac:spMkLst>
            <pc:docMk/>
            <pc:sldMk cId="1655154175" sldId="258"/>
            <ac:spMk id="2" creationId="{3FCFA87B-ADD1-0AA8-6858-AC7CEF030699}"/>
          </ac:spMkLst>
        </pc:spChg>
      </pc:sldChg>
      <pc:sldChg chg="modSp">
        <pc:chgData name="Beth Maillho" userId="2ea77857-dcdf-47dd-a4d7-ab9d287c50c5" providerId="ADAL" clId="{398D8DDF-DFD3-6747-A473-5944A63EFD4B}" dt="2022-07-12T04:54:13.952" v="82" actId="14100"/>
        <pc:sldMkLst>
          <pc:docMk/>
          <pc:sldMk cId="4072722938" sldId="270"/>
        </pc:sldMkLst>
        <pc:spChg chg="mod">
          <ac:chgData name="Beth Maillho" userId="2ea77857-dcdf-47dd-a4d7-ab9d287c50c5" providerId="ADAL" clId="{398D8DDF-DFD3-6747-A473-5944A63EFD4B}" dt="2022-07-12T04:54:04.093" v="81" actId="14100"/>
          <ac:spMkLst>
            <pc:docMk/>
            <pc:sldMk cId="4072722938" sldId="270"/>
            <ac:spMk id="15" creationId="{DCDE3E4E-42BE-FD6D-4704-4E0088F13C47}"/>
          </ac:spMkLst>
        </pc:spChg>
        <pc:picChg chg="mod">
          <ac:chgData name="Beth Maillho" userId="2ea77857-dcdf-47dd-a4d7-ab9d287c50c5" providerId="ADAL" clId="{398D8DDF-DFD3-6747-A473-5944A63EFD4B}" dt="2022-07-12T04:54:13.952" v="82" actId="14100"/>
          <ac:picMkLst>
            <pc:docMk/>
            <pc:sldMk cId="4072722938" sldId="270"/>
            <ac:picMk id="6" creationId="{FF2608CE-756B-2CF3-5310-79FD6927FFC1}"/>
          </ac:picMkLst>
        </pc:picChg>
      </pc:sldChg>
      <pc:sldChg chg="modSp">
        <pc:chgData name="Beth Maillho" userId="2ea77857-dcdf-47dd-a4d7-ab9d287c50c5" providerId="ADAL" clId="{398D8DDF-DFD3-6747-A473-5944A63EFD4B}" dt="2022-07-12T04:53:05.778" v="79" actId="1076"/>
        <pc:sldMkLst>
          <pc:docMk/>
          <pc:sldMk cId="3394593625" sldId="274"/>
        </pc:sldMkLst>
        <pc:spChg chg="mod">
          <ac:chgData name="Beth Maillho" userId="2ea77857-dcdf-47dd-a4d7-ab9d287c50c5" providerId="ADAL" clId="{398D8DDF-DFD3-6747-A473-5944A63EFD4B}" dt="2022-07-12T04:53:04.686" v="78" actId="20577"/>
          <ac:spMkLst>
            <pc:docMk/>
            <pc:sldMk cId="3394593625" sldId="274"/>
            <ac:spMk id="11" creationId="{FAFAFBEC-BF33-DFD8-B17A-98DFC24F0BAF}"/>
          </ac:spMkLst>
        </pc:spChg>
        <pc:spChg chg="mod">
          <ac:chgData name="Beth Maillho" userId="2ea77857-dcdf-47dd-a4d7-ab9d287c50c5" providerId="ADAL" clId="{398D8DDF-DFD3-6747-A473-5944A63EFD4B}" dt="2022-07-12T04:53:05.778" v="79" actId="1076"/>
          <ac:spMkLst>
            <pc:docMk/>
            <pc:sldMk cId="3394593625" sldId="274"/>
            <ac:spMk id="16" creationId="{8DC80649-C156-9228-E9CD-B3BE6202499F}"/>
          </ac:spMkLst>
        </pc:spChg>
      </pc:sldChg>
      <pc:sldChg chg="modSp new">
        <pc:chgData name="Beth Maillho" userId="2ea77857-dcdf-47dd-a4d7-ab9d287c50c5" providerId="ADAL" clId="{398D8DDF-DFD3-6747-A473-5944A63EFD4B}" dt="2022-07-13T02:57:17.019" v="246" actId="20577"/>
        <pc:sldMkLst>
          <pc:docMk/>
          <pc:sldMk cId="1127019056" sldId="281"/>
        </pc:sldMkLst>
        <pc:spChg chg="mod">
          <ac:chgData name="Beth Maillho" userId="2ea77857-dcdf-47dd-a4d7-ab9d287c50c5" providerId="ADAL" clId="{398D8DDF-DFD3-6747-A473-5944A63EFD4B}" dt="2022-07-13T02:57:17.019" v="246" actId="20577"/>
          <ac:spMkLst>
            <pc:docMk/>
            <pc:sldMk cId="1127019056" sldId="281"/>
            <ac:spMk id="3" creationId="{A4C050A8-35F1-84E0-4645-7662D299C4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C13B74-26E1-07EA-B7B8-D1296966E9EE}"/>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1ADBA3-F600-9378-959B-7E90F134E41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76880605-397B-46E4-8B3D-DBDAC2873DA1}" type="datetimeFigureOut">
              <a:rPr lang="en-US" smtClean="0"/>
              <a:t>8/16/2022</a:t>
            </a:fld>
            <a:endParaRPr lang="en-US"/>
          </a:p>
        </p:txBody>
      </p:sp>
      <p:sp>
        <p:nvSpPr>
          <p:cNvPr id="4" name="Footer Placeholder 3">
            <a:extLst>
              <a:ext uri="{FF2B5EF4-FFF2-40B4-BE49-F238E27FC236}">
                <a16:creationId xmlns:a16="http://schemas.microsoft.com/office/drawing/2014/main" id="{7121A880-E6DE-5887-4D4B-529E9377261A}"/>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30A1A7-E914-7EEF-2F11-4DA560166F3D}"/>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E7B411C9-14BD-4049-8E9A-8441F7928DBA}" type="slidenum">
              <a:rPr lang="en-US" smtClean="0"/>
              <a:t>‹#›</a:t>
            </a:fld>
            <a:endParaRPr lang="en-US"/>
          </a:p>
        </p:txBody>
      </p:sp>
    </p:spTree>
    <p:extLst>
      <p:ext uri="{BB962C8B-B14F-4D97-AF65-F5344CB8AC3E}">
        <p14:creationId xmlns:p14="http://schemas.microsoft.com/office/powerpoint/2010/main" val="5496846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073A5E4F-370D-4CE7-853E-C99E16F16125}" type="datetimeFigureOut">
              <a:rPr lang="en-US" smtClean="0"/>
              <a:t>8/16/2022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F3EA6C9C-47E3-4EE8-B5EE-FD8F0F6AD38C}" type="slidenum">
              <a:rPr lang="en-US" smtClean="0"/>
              <a:t>‹#›</a:t>
            </a:fld>
            <a:endParaRPr lang="en-US"/>
          </a:p>
        </p:txBody>
      </p:sp>
    </p:spTree>
    <p:extLst>
      <p:ext uri="{BB962C8B-B14F-4D97-AF65-F5344CB8AC3E}">
        <p14:creationId xmlns:p14="http://schemas.microsoft.com/office/powerpoint/2010/main" val="34626905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1E1E5C7C-56F0-4ABC-BB8F-3435905FEAE9}" type="datetime1">
              <a:rPr lang="en-US" smtClean="0"/>
              <a:t>8/16/2022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53BBCCC7-F546-4620-A2A1-2878973B062A}" type="datetime1">
              <a:rPr lang="en-US" smtClean="0"/>
              <a:t>8/16/2022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36FBC869-B511-46AA-BA31-DB9C640654AF}" type="datetime1">
              <a:rPr lang="en-US" smtClean="0"/>
              <a:t>8/16/2022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68E35C7F-84FD-445C-B430-CC7C33FAE2C2}" type="datetime1">
              <a:rPr lang="en-US" smtClean="0"/>
              <a:t>8/16/2022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0DB1F525-51D3-44AB-8163-550B8D2415A6}" type="datetime1">
              <a:rPr lang="en-US" smtClean="0"/>
              <a:t>8/16/2022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443DAD1A-5AAD-443A-BDDE-2872BDAF80E4}" type="datetime1">
              <a:rPr lang="en-US" smtClean="0"/>
              <a:t>8/16/2022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11FA6DF7-8D07-474E-98C8-F00FAE3B86BE}" type="datetime1">
              <a:rPr lang="en-US" smtClean="0"/>
              <a:t>8/16/2022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CCEB9178-1E29-4F68-86DF-2D3D9005E51B}" type="datetime1">
              <a:rPr lang="en-US" smtClean="0"/>
              <a:t>8/16/2022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4D838D59-E680-450E-A0E1-C1D733736230}" type="datetime1">
              <a:rPr lang="en-US" smtClean="0"/>
              <a:t>8/16/2022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37D8CE2-6F54-4FB4-B461-EED211B18995}" type="datetime1">
              <a:rPr lang="en-US" smtClean="0"/>
              <a:t>8/16/2022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565F37E-F7F5-4D6A-A1D5-B08204DF2F0C}" type="datetime1">
              <a:rPr lang="en-US" smtClean="0"/>
              <a:t>8/16/2022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174A9-8332-4B28-BF09-E12B2410E7DA}" type="datetime1">
              <a:rPr lang="en-US" smtClean="0"/>
              <a:t>8/16/2022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rev.state.la.u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fontScale="90000"/>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6700" dirty="0">
                <a:solidFill>
                  <a:schemeClr val="bg1"/>
                </a:solidFill>
                <a:latin typeface="Josefin Sans" panose="00000500000000000000" pitchFamily="2" charset="0"/>
              </a:rPr>
              <a:t>Treasurer</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LouisianaPTA.org/treasurer</a:t>
            </a:r>
          </a:p>
          <a:p>
            <a:r>
              <a:rPr lang="en-US" sz="3200" dirty="0">
                <a:solidFill>
                  <a:srgbClr val="1A3E6F"/>
                </a:solidFill>
                <a:latin typeface="Atkinson Hyperlegible" pitchFamily="50" charset="0"/>
              </a:rPr>
              <a:t>treasurer@LouisianaPTA.org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100" b="1" dirty="0">
                <a:solidFill>
                  <a:srgbClr val="1A3E6F"/>
                </a:solidFill>
                <a:latin typeface="Josefin Sans" panose="00000500000000000000" pitchFamily="2" charset="0"/>
              </a:rPr>
              <a:t>Comparison Budget Report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7" name="Content Placeholder 6" descr="Table&#10;&#10;Description automatically generated">
            <a:extLst>
              <a:ext uri="{FF2B5EF4-FFF2-40B4-BE49-F238E27FC236}">
                <a16:creationId xmlns:a16="http://schemas.microsoft.com/office/drawing/2014/main" id="{BF450FEF-ED2B-FDDD-5DFC-B2AC2D883A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16815" y="93540"/>
            <a:ext cx="5017405" cy="6380159"/>
          </a:xfrm>
        </p:spPr>
      </p:pic>
      <p:sp>
        <p:nvSpPr>
          <p:cNvPr id="11" name="Subtitle 2">
            <a:extLst>
              <a:ext uri="{FF2B5EF4-FFF2-40B4-BE49-F238E27FC236}">
                <a16:creationId xmlns:a16="http://schemas.microsoft.com/office/drawing/2014/main" id="{FAFAFBEC-BF33-DFD8-B17A-98DFC24F0BAF}"/>
              </a:ext>
            </a:extLst>
          </p:cNvPr>
          <p:cNvSpPr txBox="1">
            <a:spLocks/>
          </p:cNvSpPr>
          <p:nvPr/>
        </p:nvSpPr>
        <p:spPr>
          <a:xfrm>
            <a:off x="619858" y="1963684"/>
            <a:ext cx="6435968" cy="3736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This is the monthly report that compares the actual amounts to the budget amounts. </a:t>
            </a:r>
          </a:p>
          <a:p>
            <a:pPr marL="0" indent="0">
              <a:buNone/>
            </a:pPr>
            <a:r>
              <a:rPr lang="en-US" sz="2600" dirty="0">
                <a:latin typeface="Atkinson Hyperlegible" pitchFamily="50" charset="0"/>
              </a:rPr>
              <a:t>If the budget needs to be amended to accommodate increased spending or unexpected income, then the proposed budget amendment needs to be approved by the General Membership. Note this for next year’s Audit Committee.</a:t>
            </a:r>
          </a:p>
        </p:txBody>
      </p:sp>
    </p:spTree>
    <p:extLst>
      <p:ext uri="{BB962C8B-B14F-4D97-AF65-F5344CB8AC3E}">
        <p14:creationId xmlns:p14="http://schemas.microsoft.com/office/powerpoint/2010/main" val="361068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811283"/>
            <a:ext cx="11104684" cy="4479613"/>
          </a:xfrm>
        </p:spPr>
        <p:txBody>
          <a:bodyPr>
            <a:normAutofit lnSpcReduction="10000"/>
          </a:bodyPr>
          <a:lstStyle/>
          <a:p>
            <a:r>
              <a:rPr lang="en-US" sz="2600" dirty="0">
                <a:latin typeface="Atkinson Hyperlegible" pitchFamily="50" charset="0"/>
              </a:rPr>
              <a:t>All PTAs shall have their own checking account under their EIN (Employee Identification Number) with at least three authorized signers.</a:t>
            </a:r>
          </a:p>
          <a:p>
            <a:r>
              <a:rPr lang="en-US" sz="2600" dirty="0">
                <a:latin typeface="Atkinson Hyperlegible" pitchFamily="50" charset="0"/>
              </a:rPr>
              <a:t>Savings accounts are allowed. </a:t>
            </a:r>
          </a:p>
          <a:p>
            <a:r>
              <a:rPr lang="en-US" sz="2600" dirty="0">
                <a:latin typeface="Atkinson Hyperlegible" pitchFamily="50" charset="0"/>
              </a:rPr>
              <a:t>Debit cards are allowed for authorized signers only. Two signatures are required on the Expense Form. Credit cards are </a:t>
            </a:r>
            <a:r>
              <a:rPr lang="en-US" sz="2600" b="1" dirty="0">
                <a:latin typeface="Atkinson Hyperlegible" pitchFamily="50" charset="0"/>
              </a:rPr>
              <a:t>not</a:t>
            </a:r>
            <a:r>
              <a:rPr lang="en-US" sz="2600" dirty="0">
                <a:latin typeface="Atkinson Hyperlegible" pitchFamily="50" charset="0"/>
              </a:rPr>
              <a:t> allowed.</a:t>
            </a:r>
          </a:p>
          <a:p>
            <a:r>
              <a:rPr lang="en-US" sz="2600" dirty="0">
                <a:latin typeface="Atkinson Hyperlegible" pitchFamily="50" charset="0"/>
              </a:rPr>
              <a:t>Recurring bills may be automatically paid with the debit card.</a:t>
            </a:r>
          </a:p>
          <a:p>
            <a:r>
              <a:rPr lang="en-US" sz="2600" dirty="0">
                <a:latin typeface="Atkinson Hyperlegible" pitchFamily="50" charset="0"/>
              </a:rPr>
              <a:t>Online and point of sale payment collection systems are allowed. </a:t>
            </a:r>
          </a:p>
          <a:p>
            <a:r>
              <a:rPr lang="en-US" sz="2600" dirty="0">
                <a:latin typeface="Atkinson Hyperlegible" pitchFamily="50" charset="0"/>
              </a:rPr>
              <a:t>Venmo and Zelle are </a:t>
            </a:r>
            <a:r>
              <a:rPr lang="en-US" sz="2600" b="1" dirty="0">
                <a:latin typeface="Atkinson Hyperlegible" pitchFamily="50" charset="0"/>
              </a:rPr>
              <a:t>not</a:t>
            </a:r>
            <a:r>
              <a:rPr lang="en-US" sz="2600" dirty="0">
                <a:latin typeface="Atkinson Hyperlegible" pitchFamily="50" charset="0"/>
              </a:rPr>
              <a:t> allowed. They leave the PTA vulnerable to fraud. PayPal is technically allowed, but there are better alternatives like CheddarUp.com or SquareUp.com.</a:t>
            </a:r>
          </a:p>
          <a:p>
            <a:r>
              <a:rPr lang="en-US" sz="2600" dirty="0">
                <a:latin typeface="Atkinson Hyperlegible" pitchFamily="50" charset="0"/>
              </a:rPr>
              <a:t>All expenses require a completed Expense Form.</a:t>
            </a:r>
          </a:p>
          <a:p>
            <a:pPr marL="0" indent="0">
              <a:buNone/>
            </a:pPr>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Banking &amp; NEW E-Commerce Policy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03150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811283"/>
            <a:ext cx="11104684" cy="4662417"/>
          </a:xfrm>
        </p:spPr>
        <p:txBody>
          <a:bodyPr>
            <a:normAutofit/>
          </a:bodyPr>
          <a:lstStyle/>
          <a:p>
            <a:r>
              <a:rPr lang="en-US" sz="2600" dirty="0">
                <a:latin typeface="Atkinson Hyperlegible" pitchFamily="50" charset="0"/>
              </a:rPr>
              <a:t>All deposits shall have a completed Deposit Form.</a:t>
            </a:r>
          </a:p>
          <a:p>
            <a:r>
              <a:rPr lang="en-US" sz="2600" dirty="0">
                <a:latin typeface="Atkinson Hyperlegible" pitchFamily="50" charset="0"/>
              </a:rPr>
              <a:t>Deposits shall be counted by two people and should be made promptly. </a:t>
            </a:r>
          </a:p>
          <a:p>
            <a:r>
              <a:rPr lang="en-US" sz="2600" dirty="0">
                <a:latin typeface="Atkinson Hyperlegible" pitchFamily="50" charset="0"/>
              </a:rPr>
              <a:t>Checks may be deposited electronically. Note confirmation number and date. Don’t destroy the check until the deposit clears.</a:t>
            </a:r>
          </a:p>
          <a:p>
            <a:r>
              <a:rPr lang="en-US" sz="2600" dirty="0">
                <a:latin typeface="Atkinson Hyperlegible" pitchFamily="50" charset="0"/>
              </a:rPr>
              <a:t>Deposit transfers from online accounts must occur at least monthly.</a:t>
            </a:r>
          </a:p>
          <a:p>
            <a:r>
              <a:rPr lang="en-US" sz="2600" dirty="0">
                <a:latin typeface="Atkinson Hyperlegible" pitchFamily="50" charset="0"/>
              </a:rPr>
              <a:t>Bank statements are mailed to the PTA’s permanent address which is the school’s address. Paperless or electronic bank statements are allowed.</a:t>
            </a:r>
          </a:p>
          <a:p>
            <a:r>
              <a:rPr lang="en-US" sz="2600" dirty="0">
                <a:latin typeface="Atkinson Hyperlegible" pitchFamily="50" charset="0"/>
              </a:rPr>
              <a:t>Have a non-bank signer review and sign every bank statement. This is easily done at Board meetings.</a:t>
            </a:r>
          </a:p>
          <a:p>
            <a:r>
              <a:rPr lang="en-US" sz="2600" dirty="0">
                <a:latin typeface="Atkinson Hyperlegible" pitchFamily="50" charset="0"/>
              </a:rPr>
              <a:t>Follow up with all NSF checks for repayment plus bank fees.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Banking &amp; NEW E-Commerce Policy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63429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Expense Form</a:t>
            </a: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763466" y="19636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pic>
        <p:nvPicPr>
          <p:cNvPr id="12" name="Picture 11" descr="Text, letter&#10;&#10;Description automatically generated with medium confidence">
            <a:extLst>
              <a:ext uri="{FF2B5EF4-FFF2-40B4-BE49-F238E27FC236}">
                <a16:creationId xmlns:a16="http://schemas.microsoft.com/office/drawing/2014/main" id="{0B7DA400-28DB-E486-ACF4-149D1A8D1B43}"/>
              </a:ext>
            </a:extLst>
          </p:cNvPr>
          <p:cNvPicPr>
            <a:picLocks noChangeAspect="1"/>
          </p:cNvPicPr>
          <p:nvPr/>
        </p:nvPicPr>
        <p:blipFill rotWithShape="1">
          <a:blip r:embed="rId3">
            <a:extLst>
              <a:ext uri="{28A0092B-C50C-407E-A947-70E740481C1C}">
                <a14:useLocalDpi xmlns:a14="http://schemas.microsoft.com/office/drawing/2010/main" val="0"/>
              </a:ext>
            </a:extLst>
          </a:blip>
          <a:srcRect l="4630" t="3549" r="4673" b="4020"/>
          <a:stretch/>
        </p:blipFill>
        <p:spPr>
          <a:xfrm>
            <a:off x="7121768" y="83526"/>
            <a:ext cx="4987438" cy="6498767"/>
          </a:xfrm>
          <a:prstGeom prst="rect">
            <a:avLst/>
          </a:prstGeom>
        </p:spPr>
      </p:pic>
      <p:sp>
        <p:nvSpPr>
          <p:cNvPr id="3" name="Content Placeholder 2">
            <a:extLst>
              <a:ext uri="{FF2B5EF4-FFF2-40B4-BE49-F238E27FC236}">
                <a16:creationId xmlns:a16="http://schemas.microsoft.com/office/drawing/2014/main" id="{E0A3D228-5771-DC7C-4709-29ED16FDAC46}"/>
              </a:ext>
            </a:extLst>
          </p:cNvPr>
          <p:cNvSpPr>
            <a:spLocks noGrp="1"/>
          </p:cNvSpPr>
          <p:nvPr>
            <p:ph sz="half" idx="1"/>
          </p:nvPr>
        </p:nvSpPr>
        <p:spPr>
          <a:xfrm>
            <a:off x="838199" y="1825625"/>
            <a:ext cx="6283569" cy="4351338"/>
          </a:xfrm>
        </p:spPr>
        <p:txBody>
          <a:bodyPr>
            <a:normAutofit/>
          </a:bodyPr>
          <a:lstStyle/>
          <a:p>
            <a:r>
              <a:rPr lang="en-US" dirty="0"/>
              <a:t>Staple receipts to upper right.</a:t>
            </a:r>
          </a:p>
          <a:p>
            <a:r>
              <a:rPr lang="en-US" dirty="0"/>
              <a:t>Note if it is a debit purchase or if it is to be reimbursed.</a:t>
            </a:r>
          </a:p>
          <a:p>
            <a:r>
              <a:rPr lang="en-US" dirty="0"/>
              <a:t>Itemize each expense (receipt) and its budget item.</a:t>
            </a:r>
          </a:p>
          <a:p>
            <a:r>
              <a:rPr lang="en-US" dirty="0"/>
              <a:t>Note the total for each budget item.</a:t>
            </a:r>
          </a:p>
          <a:p>
            <a:r>
              <a:rPr lang="en-US" dirty="0"/>
              <a:t>Write the grand total.</a:t>
            </a:r>
          </a:p>
          <a:p>
            <a:r>
              <a:rPr lang="en-US" dirty="0"/>
              <a:t>Get two authorized signatures.</a:t>
            </a:r>
          </a:p>
          <a:p>
            <a:r>
              <a:rPr lang="en-US" dirty="0"/>
              <a:t>Complete Treasurer’s Use box.</a:t>
            </a:r>
          </a:p>
        </p:txBody>
      </p:sp>
    </p:spTree>
    <p:extLst>
      <p:ext uri="{BB962C8B-B14F-4D97-AF65-F5344CB8AC3E}">
        <p14:creationId xmlns:p14="http://schemas.microsoft.com/office/powerpoint/2010/main" val="70359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1" name="Subtitle 2">
            <a:extLst>
              <a:ext uri="{FF2B5EF4-FFF2-40B4-BE49-F238E27FC236}">
                <a16:creationId xmlns:a16="http://schemas.microsoft.com/office/drawing/2014/main" id="{FAFAFBEC-BF33-DFD8-B17A-98DFC24F0BAF}"/>
              </a:ext>
            </a:extLst>
          </p:cNvPr>
          <p:cNvSpPr txBox="1">
            <a:spLocks/>
          </p:cNvSpPr>
          <p:nvPr/>
        </p:nvSpPr>
        <p:spPr>
          <a:xfrm>
            <a:off x="763466" y="1811283"/>
            <a:ext cx="6314342" cy="48148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tkinson Hyperlegible" pitchFamily="50" charset="0"/>
              </a:rPr>
              <a:t>Itemize each check with Name, check number, and amount.</a:t>
            </a:r>
          </a:p>
          <a:p>
            <a:r>
              <a:rPr lang="en-US" sz="2600" dirty="0">
                <a:latin typeface="Atkinson Hyperlegible" pitchFamily="50" charset="0"/>
              </a:rPr>
              <a:t>Tally the cash and coin denominations.</a:t>
            </a:r>
          </a:p>
          <a:p>
            <a:r>
              <a:rPr lang="en-US" sz="2600" dirty="0">
                <a:latin typeface="Atkinson Hyperlegible" pitchFamily="50" charset="0"/>
              </a:rPr>
              <a:t>Total the number of checks.</a:t>
            </a:r>
          </a:p>
          <a:p>
            <a:r>
              <a:rPr lang="en-US" sz="2600" dirty="0">
                <a:latin typeface="Atkinson Hyperlegible" pitchFamily="50" charset="0"/>
              </a:rPr>
              <a:t>Note the check, cash, and coin totals and the grand total.</a:t>
            </a:r>
          </a:p>
          <a:p>
            <a:r>
              <a:rPr lang="en-US" sz="2600" dirty="0">
                <a:latin typeface="Atkinson Hyperlegible" pitchFamily="50" charset="0"/>
              </a:rPr>
              <a:t>List the budget items to be credited.</a:t>
            </a:r>
          </a:p>
          <a:p>
            <a:r>
              <a:rPr lang="en-US" sz="2600" dirty="0">
                <a:latin typeface="Atkinson Hyperlegible" pitchFamily="50" charset="0"/>
              </a:rPr>
              <a:t>Cash deposits require 2 signatures.</a:t>
            </a:r>
          </a:p>
          <a:p>
            <a:r>
              <a:rPr lang="en-US" sz="2600" dirty="0">
                <a:latin typeface="Atkinson Hyperlegible" pitchFamily="50" charset="0"/>
              </a:rPr>
              <a:t>Note deposit date, amount, and if it is entered into software/ledger.</a:t>
            </a:r>
          </a:p>
          <a:p>
            <a:r>
              <a:rPr lang="en-US" sz="2600" dirty="0">
                <a:latin typeface="Atkinson Hyperlegible" pitchFamily="50" charset="0"/>
              </a:rPr>
              <a:t>Staple deposit slip to back right. </a:t>
            </a:r>
          </a:p>
        </p:txBody>
      </p:sp>
      <p:pic>
        <p:nvPicPr>
          <p:cNvPr id="6" name="Content Placeholder 5" descr="Table&#10;&#10;Description automatically generated">
            <a:extLst>
              <a:ext uri="{FF2B5EF4-FFF2-40B4-BE49-F238E27FC236}">
                <a16:creationId xmlns:a16="http://schemas.microsoft.com/office/drawing/2014/main" id="{FF7C4EB4-CBC9-132E-E660-C89354D4FFC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02" t="2705" r="4044" b="5911"/>
          <a:stretch/>
        </p:blipFill>
        <p:spPr>
          <a:xfrm>
            <a:off x="7117373" y="21981"/>
            <a:ext cx="5074626" cy="6496485"/>
          </a:xfrm>
        </p:spPr>
      </p:pic>
      <p:sp>
        <p:nvSpPr>
          <p:cNvPr id="10" name="Title 1">
            <a:extLst>
              <a:ext uri="{FF2B5EF4-FFF2-40B4-BE49-F238E27FC236}">
                <a16:creationId xmlns:a16="http://schemas.microsoft.com/office/drawing/2014/main" id="{F8C7E63C-333F-9D5F-A923-547A29274582}"/>
              </a:ext>
            </a:extLst>
          </p:cNvPr>
          <p:cNvSpPr txBox="1">
            <a:spLocks/>
          </p:cNvSpPr>
          <p:nvPr/>
        </p:nvSpPr>
        <p:spPr>
          <a:xfrm>
            <a:off x="619858" y="720898"/>
            <a:ext cx="8664819" cy="12045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Deposit Form</a:t>
            </a:r>
          </a:p>
        </p:txBody>
      </p:sp>
    </p:spTree>
    <p:extLst>
      <p:ext uri="{BB962C8B-B14F-4D97-AF65-F5344CB8AC3E}">
        <p14:creationId xmlns:p14="http://schemas.microsoft.com/office/powerpoint/2010/main" val="339459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1104684" cy="4855915"/>
          </a:xfrm>
        </p:spPr>
        <p:txBody>
          <a:bodyPr>
            <a:normAutofit/>
          </a:bodyPr>
          <a:lstStyle/>
          <a:p>
            <a:pPr marL="0" indent="0">
              <a:buNone/>
            </a:pPr>
            <a:r>
              <a:rPr lang="en-US" sz="2600" dirty="0">
                <a:latin typeface="Atkinson Hyperlegible" pitchFamily="50" charset="0"/>
              </a:rPr>
              <a:t>LAPTA encourages the use of online platforms to collect membership dues and to track finances. </a:t>
            </a:r>
          </a:p>
          <a:p>
            <a:r>
              <a:rPr lang="en-US" sz="2600" dirty="0">
                <a:latin typeface="Atkinson Hyperlegible" pitchFamily="50" charset="0"/>
              </a:rPr>
              <a:t>MoneyMinder.com ($179/year) is simple accounting software for non-profits. It tracks expenses and deposits, has easy budget set-up, runs reports, and maintains history over the years. </a:t>
            </a:r>
          </a:p>
          <a:p>
            <a:r>
              <a:rPr lang="en-US" sz="2600" dirty="0">
                <a:latin typeface="Atkinson Hyperlegible" pitchFamily="50" charset="0"/>
              </a:rPr>
              <a:t>CheddarUp.com works as an online store and a simple website. The Basic level is free. E-checks are 0.4% + 59</a:t>
            </a:r>
            <a:r>
              <a:rPr lang="en-US" sz="2600" baseline="30000" dirty="0">
                <a:latin typeface="Times New Roman" panose="02020603050405020304" pitchFamily="18" charset="0"/>
                <a:cs typeface="Times New Roman" panose="02020603050405020304" pitchFamily="18" charset="0"/>
              </a:rPr>
              <a:t>₵</a:t>
            </a:r>
            <a:r>
              <a:rPr lang="en-US" sz="2600" dirty="0">
                <a:latin typeface="Atkinson Hyperlegible" pitchFamily="50" charset="0"/>
              </a:rPr>
              <a:t> fee. Credit cards are 3.9% + 59</a:t>
            </a:r>
            <a:r>
              <a:rPr lang="en-US" sz="2600" baseline="300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endParaRPr lang="en-US" sz="2600" dirty="0">
              <a:latin typeface="Atkinson Hyperlegible" pitchFamily="50" charset="0"/>
            </a:endParaRPr>
          </a:p>
          <a:p>
            <a:r>
              <a:rPr lang="en-US" sz="2600" dirty="0">
                <a:latin typeface="Atkinson Hyperlegible" pitchFamily="50" charset="0"/>
              </a:rPr>
              <a:t>Use the link </a:t>
            </a:r>
            <a:r>
              <a:rPr lang="en-US" sz="2600" b="1" dirty="0">
                <a:effectLst/>
                <a:latin typeface="Atkinson Hyperlegible" pitchFamily="50" charset="0"/>
                <a:ea typeface="Calibri" panose="020F0502020204030204" pitchFamily="34" charset="0"/>
              </a:rPr>
              <a:t>CheddarUp.com/?ref=</a:t>
            </a:r>
            <a:r>
              <a:rPr lang="en-US" sz="2600" b="1" dirty="0" err="1">
                <a:effectLst/>
                <a:latin typeface="Atkinson Hyperlegible" pitchFamily="50" charset="0"/>
                <a:ea typeface="Calibri" panose="020F0502020204030204" pitchFamily="34" charset="0"/>
              </a:rPr>
              <a:t>LouisianaPTA</a:t>
            </a:r>
            <a:r>
              <a:rPr lang="en-US" sz="2600" b="1" dirty="0">
                <a:latin typeface="Atkinson Hyperlegible" pitchFamily="50" charset="0"/>
                <a:ea typeface="Calibri" panose="020F0502020204030204" pitchFamily="34" charset="0"/>
              </a:rPr>
              <a:t> </a:t>
            </a:r>
            <a:r>
              <a:rPr lang="en-US" sz="2600" dirty="0">
                <a:latin typeface="Atkinson Hyperlegible" pitchFamily="50" charset="0"/>
              </a:rPr>
              <a:t>to get 15% savings off a CheddarUp.com paid account. LAPTA gets a small referral commission.</a:t>
            </a:r>
          </a:p>
          <a:p>
            <a:r>
              <a:rPr lang="en-US" sz="2600" dirty="0">
                <a:latin typeface="Atkinson Hyperlegible" pitchFamily="50" charset="0"/>
              </a:rPr>
              <a:t>If you have both, get the $30/month CheddarUp Team Edition free. </a:t>
            </a:r>
          </a:p>
          <a:p>
            <a:r>
              <a:rPr lang="en-US" sz="2600" dirty="0">
                <a:effectLst/>
                <a:latin typeface="Atkinson Hyperlegible" pitchFamily="50" charset="0"/>
                <a:ea typeface="Calibri" panose="020F0502020204030204" pitchFamily="34" charset="0"/>
              </a:rPr>
              <a:t>S</a:t>
            </a:r>
            <a:r>
              <a:rPr lang="en-US" sz="2600" dirty="0">
                <a:latin typeface="Atkinson Hyperlegible" pitchFamily="50" charset="0"/>
                <a:ea typeface="Calibri" panose="020F0502020204030204" pitchFamily="34" charset="0"/>
              </a:rPr>
              <a:t>ee a CheddarUp sample at </a:t>
            </a:r>
            <a:r>
              <a:rPr lang="en-US" sz="2600" b="1" dirty="0">
                <a:latin typeface="Atkinson Hyperlegible" pitchFamily="50" charset="0"/>
                <a:ea typeface="Calibri" panose="020F0502020204030204" pitchFamily="34" charset="0"/>
              </a:rPr>
              <a:t>FriendsofLAPTA.CheddarUp.com</a:t>
            </a:r>
            <a:r>
              <a:rPr lang="en-US" sz="2600" dirty="0">
                <a:latin typeface="Atkinson Hyperlegible" pitchFamily="50" charset="0"/>
                <a:ea typeface="Calibri" panose="020F0502020204030204" pitchFamily="34" charset="0"/>
              </a:rPr>
              <a:t>.</a:t>
            </a:r>
            <a:endParaRPr lang="en-US" sz="2600" dirty="0">
              <a:effectLst/>
              <a:latin typeface="Calibri" panose="020F0502020204030204" pitchFamily="34" charset="0"/>
              <a:ea typeface="Calibri" panose="020F0502020204030204" pitchFamily="34"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MoneyMinder.com &amp; CheddarUp.com</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16117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1166230" cy="4855915"/>
          </a:xfrm>
        </p:spPr>
        <p:txBody>
          <a:bodyPr>
            <a:normAutofit/>
          </a:bodyPr>
          <a:lstStyle/>
          <a:p>
            <a:r>
              <a:rPr lang="en-US" sz="2600" dirty="0">
                <a:latin typeface="Atkinson Hyperlegible" pitchFamily="50" charset="0"/>
              </a:rPr>
              <a:t>Attends and presents the Budget Report at all PTA meetings.</a:t>
            </a:r>
          </a:p>
          <a:p>
            <a:r>
              <a:rPr lang="en-US" sz="2600" dirty="0">
                <a:latin typeface="Atkinson Hyperlegible" pitchFamily="50" charset="0"/>
              </a:rPr>
              <a:t>Reconciles the bank account which is easily done with MoneyMinder.com. Present the reconciliation report at all Board meetings.</a:t>
            </a:r>
          </a:p>
          <a:p>
            <a:r>
              <a:rPr lang="en-US" sz="2600" dirty="0">
                <a:latin typeface="Atkinson Hyperlegible" pitchFamily="50" charset="0"/>
              </a:rPr>
              <a:t>Review all Expense and Deposit Forms for the month to get any missing information or receipts. Make sure all transactions are accounted for.</a:t>
            </a:r>
          </a:p>
          <a:p>
            <a:r>
              <a:rPr lang="en-US" sz="2600" dirty="0">
                <a:latin typeface="Atkinson Hyperlegible" pitchFamily="50" charset="0"/>
              </a:rPr>
              <a:t>Have bank statement reviewed and signed by a non-signer.</a:t>
            </a:r>
          </a:p>
          <a:p>
            <a:r>
              <a:rPr lang="en-US" sz="2600" dirty="0">
                <a:latin typeface="Atkinson Hyperlegible" pitchFamily="50" charset="0"/>
              </a:rPr>
              <a:t>Submit member dues for new members at LouisianaPTA.org/membership. All PTAs submit $3.50 for each of their members to LAPTA. LAPTA pays $2.25 to National PTA and retains $1.25 for itself. Tax reporting detail will be explained later.</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Treasurer’s Monthly Duties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67815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6427176" cy="4855915"/>
          </a:xfrm>
        </p:spPr>
        <p:txBody>
          <a:bodyPr>
            <a:normAutofit/>
          </a:bodyPr>
          <a:lstStyle/>
          <a:p>
            <a:pPr marL="0" indent="0">
              <a:buNone/>
            </a:pPr>
            <a:r>
              <a:rPr lang="en-US" sz="2600" dirty="0">
                <a:latin typeface="Atkinson Hyperlegible" pitchFamily="50" charset="0"/>
              </a:rPr>
              <a:t>The Audit Report is an annual review of the previous year’s finances by the Audit Committee which is at least three people. This is due October 28, 2022.</a:t>
            </a:r>
          </a:p>
          <a:p>
            <a:pPr marL="0" indent="0">
              <a:buNone/>
            </a:pPr>
            <a:endParaRPr lang="en-US" sz="2600" dirty="0">
              <a:latin typeface="Atkinson Hyperlegible" pitchFamily="50" charset="0"/>
            </a:endParaRPr>
          </a:p>
          <a:p>
            <a:pPr marL="0" indent="0">
              <a:buNone/>
            </a:pPr>
            <a:r>
              <a:rPr lang="en-US" sz="2600" dirty="0">
                <a:latin typeface="Atkinson Hyperlegible" pitchFamily="50" charset="0"/>
              </a:rPr>
              <a:t>The report compares the bank statement transactions to the actual receipts in the binder. The form with complete instructions are in the LAPTA Toolkit: 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500" b="1" dirty="0">
                <a:solidFill>
                  <a:srgbClr val="1A3E6F"/>
                </a:solidFill>
                <a:latin typeface="Josefin Sans" panose="00000500000000000000" pitchFamily="2" charset="0"/>
              </a:rPr>
              <a:t>Audit Committee and Report</a:t>
            </a:r>
            <a:endParaRPr lang="en-US" sz="3500" dirty="0">
              <a:solidFill>
                <a:srgbClr val="1A3E6F"/>
              </a:solidFill>
              <a:latin typeface="Josefin Sans" panose="00000500000000000000" pitchFamily="2" charset="0"/>
            </a:endParaRPr>
          </a:p>
        </p:txBody>
      </p:sp>
      <p:pic>
        <p:nvPicPr>
          <p:cNvPr id="3" name="Picture 2" descr="Table&#10;&#10;Description automatically generated">
            <a:extLst>
              <a:ext uri="{FF2B5EF4-FFF2-40B4-BE49-F238E27FC236}">
                <a16:creationId xmlns:a16="http://schemas.microsoft.com/office/drawing/2014/main" id="{CFB68FD6-5963-C454-832A-8BFD76A40976}"/>
              </a:ext>
            </a:extLst>
          </p:cNvPr>
          <p:cNvPicPr>
            <a:picLocks noChangeAspect="1"/>
          </p:cNvPicPr>
          <p:nvPr/>
        </p:nvPicPr>
        <p:blipFill rotWithShape="1">
          <a:blip r:embed="rId3">
            <a:extLst>
              <a:ext uri="{28A0092B-C50C-407E-A947-70E740481C1C}">
                <a14:useLocalDpi xmlns:a14="http://schemas.microsoft.com/office/drawing/2010/main" val="0"/>
              </a:ext>
            </a:extLst>
          </a:blip>
          <a:srcRect l="3856" t="4295" r="4587" b="9231"/>
          <a:stretch/>
        </p:blipFill>
        <p:spPr>
          <a:xfrm>
            <a:off x="7038242" y="94845"/>
            <a:ext cx="5029200" cy="6276032"/>
          </a:xfrm>
          <a:prstGeom prst="rect">
            <a:avLst/>
          </a:prstGeom>
          <a:ln>
            <a:solidFill>
              <a:srgbClr val="1A3E6F"/>
            </a:solidFill>
          </a:ln>
        </p:spPr>
      </p:pic>
    </p:spTree>
    <p:extLst>
      <p:ext uri="{BB962C8B-B14F-4D97-AF65-F5344CB8AC3E}">
        <p14:creationId xmlns:p14="http://schemas.microsoft.com/office/powerpoint/2010/main" val="158422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Annual Renewals</a:t>
            </a:r>
            <a:endParaRPr lang="en-US" sz="5400" dirty="0">
              <a:solidFill>
                <a:srgbClr val="1A3E6F"/>
              </a:solidFill>
              <a:latin typeface="Josefin Sans" panose="00000500000000000000" pitchFamily="2" charset="0"/>
            </a:endParaRP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6163459" cy="4855915"/>
          </a:xfrm>
        </p:spPr>
        <p:txBody>
          <a:bodyPr>
            <a:normAutofit/>
          </a:bodyPr>
          <a:lstStyle/>
          <a:p>
            <a:r>
              <a:rPr lang="en-US" sz="2600" dirty="0">
                <a:latin typeface="Atkinson Hyperlegible" pitchFamily="50" charset="0"/>
              </a:rPr>
              <a:t>The Louisiana Secretary of State requires all non-profits to annually file an update. Go to GeauxBiz.com, log in, update the officer data, and pay the $15 fee. </a:t>
            </a:r>
          </a:p>
          <a:p>
            <a:r>
              <a:rPr lang="en-US" sz="2600" dirty="0">
                <a:latin typeface="Atkinson Hyperlegible" pitchFamily="50" charset="0"/>
              </a:rPr>
              <a:t>Renew the insurance policy. This is frequently with AIM, although any company is acceptable. Insurance will be required next year. It starts around $220 per year.</a:t>
            </a:r>
          </a:p>
          <a:p>
            <a:r>
              <a:rPr lang="en-US" sz="2600" dirty="0">
                <a:latin typeface="Atkinson Hyperlegible" pitchFamily="50" charset="0"/>
              </a:rPr>
              <a:t>Renew online subscriptions such as MoneyMinder.com and Zoom.</a:t>
            </a:r>
          </a:p>
          <a:p>
            <a:endParaRPr lang="en-US" sz="2600" dirty="0">
              <a:latin typeface="Atkinson Hyperlegible" pitchFamily="50" charset="0"/>
            </a:endParaRPr>
          </a:p>
          <a:p>
            <a:endParaRPr lang="en-US" sz="2600" dirty="0">
              <a:latin typeface="Atkinson Hyperlegible" pitchFamily="50" charset="0"/>
            </a:endParaRPr>
          </a:p>
        </p:txBody>
      </p:sp>
      <p:pic>
        <p:nvPicPr>
          <p:cNvPr id="6" name="Picture 5">
            <a:extLst>
              <a:ext uri="{FF2B5EF4-FFF2-40B4-BE49-F238E27FC236}">
                <a16:creationId xmlns:a16="http://schemas.microsoft.com/office/drawing/2014/main" id="{FF2608CE-756B-2CF3-5310-79FD6927FFC1}"/>
              </a:ext>
            </a:extLst>
          </p:cNvPr>
          <p:cNvPicPr>
            <a:picLocks noChangeAspect="1"/>
          </p:cNvPicPr>
          <p:nvPr/>
        </p:nvPicPr>
        <p:blipFill rotWithShape="1">
          <a:blip r:embed="rId3">
            <a:extLst>
              <a:ext uri="{28A0092B-C50C-407E-A947-70E740481C1C}">
                <a14:useLocalDpi xmlns:a14="http://schemas.microsoft.com/office/drawing/2010/main" val="0"/>
              </a:ext>
            </a:extLst>
          </a:blip>
          <a:srcRect l="3600" t="4293"/>
          <a:stretch/>
        </p:blipFill>
        <p:spPr bwMode="auto">
          <a:xfrm>
            <a:off x="7165731" y="72244"/>
            <a:ext cx="4974961" cy="6422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72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08687"/>
            <a:ext cx="10961076" cy="4855915"/>
          </a:xfrm>
        </p:spPr>
        <p:txBody>
          <a:bodyPr>
            <a:normAutofit/>
          </a:bodyPr>
          <a:lstStyle/>
          <a:p>
            <a:r>
              <a:rPr lang="en-US" sz="2600" dirty="0">
                <a:latin typeface="Atkinson Hyperlegible" pitchFamily="50" charset="0"/>
              </a:rPr>
              <a:t>Federal tax filing for 2021-22 year is due 4 ½ months after the fiscal year ends, which is usually November 15. Non-profits file a 990 online with </a:t>
            </a:r>
            <a:r>
              <a:rPr lang="en-US" sz="2600" b="1" dirty="0">
                <a:latin typeface="Atkinson Hyperlegible" pitchFamily="50" charset="0"/>
              </a:rPr>
              <a:t>IRS.gov </a:t>
            </a:r>
            <a:r>
              <a:rPr lang="en-US" sz="2600" dirty="0">
                <a:latin typeface="Atkinson Hyperlegible" pitchFamily="50" charset="0"/>
              </a:rPr>
              <a:t>or </a:t>
            </a:r>
            <a:r>
              <a:rPr lang="en-US" sz="2600" b="1" dirty="0">
                <a:latin typeface="Atkinson Hyperlegible" pitchFamily="50" charset="0"/>
              </a:rPr>
              <a:t>efile.form990.org</a:t>
            </a:r>
            <a:r>
              <a:rPr lang="en-US" sz="2600" dirty="0">
                <a:latin typeface="Atkinson Hyperlegible" pitchFamily="50" charset="0"/>
              </a:rPr>
              <a:t>. There are different forms based on the gross income amount. </a:t>
            </a:r>
          </a:p>
          <a:p>
            <a:pPr lvl="1"/>
            <a:r>
              <a:rPr lang="en-US" sz="2600" dirty="0">
                <a:latin typeface="Atkinson Hyperlegible" pitchFamily="50" charset="0"/>
              </a:rPr>
              <a:t>Form 990-N is for gross income less than $50,000. </a:t>
            </a:r>
            <a:r>
              <a:rPr lang="en-US" sz="2600" i="1" dirty="0">
                <a:latin typeface="Atkinson Hyperlegible" pitchFamily="50" charset="0"/>
              </a:rPr>
              <a:t>Electronic filing only.</a:t>
            </a:r>
          </a:p>
          <a:p>
            <a:pPr lvl="1"/>
            <a:r>
              <a:rPr lang="en-US" sz="2600" dirty="0">
                <a:latin typeface="Atkinson Hyperlegible" pitchFamily="50" charset="0"/>
              </a:rPr>
              <a:t>Form 990-EZ is for gross income $50,000 - $200,000. </a:t>
            </a:r>
          </a:p>
          <a:p>
            <a:pPr lvl="1"/>
            <a:r>
              <a:rPr lang="en-US" sz="2600" dirty="0">
                <a:latin typeface="Atkinson Hyperlegible" pitchFamily="50" charset="0"/>
              </a:rPr>
              <a:t>Form 990 is for gross income more than $200,000. </a:t>
            </a:r>
          </a:p>
          <a:p>
            <a:pPr marL="228600" lvl="1"/>
            <a:r>
              <a:rPr lang="en-US" sz="2600" dirty="0">
                <a:latin typeface="Atkinson Hyperlegible" pitchFamily="50" charset="0"/>
              </a:rPr>
              <a:t>All money given to the PTA is a tax-deductible donation. “Thank you for your tax-deductible donation.”</a:t>
            </a:r>
          </a:p>
          <a:p>
            <a:pPr marL="228600" lvl="1"/>
            <a:r>
              <a:rPr lang="en-US" sz="2600" dirty="0">
                <a:latin typeface="Atkinson Hyperlegible" pitchFamily="50" charset="0"/>
              </a:rPr>
              <a:t>PTAs pay sales tax on all purchases. (Schools do not pay sales tax.)</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Federal &amp; State Taxes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1593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0961076" cy="4855915"/>
          </a:xfrm>
        </p:spPr>
        <p:txBody>
          <a:bodyPr>
            <a:normAutofit lnSpcReduction="10000"/>
          </a:bodyPr>
          <a:lstStyle/>
          <a:p>
            <a:r>
              <a:rPr lang="en-US" sz="2600" dirty="0">
                <a:latin typeface="Atkinson Hyperlegible" pitchFamily="50" charset="0"/>
              </a:rPr>
              <a:t>Federal tax filing for 2021-22 year is due 4 ½ months after the fiscal year ends, which is usually November 15. Non-profits file a 990 with IRS.gov. There are different forms based on the gross income amount. </a:t>
            </a:r>
          </a:p>
          <a:p>
            <a:pPr lvl="1"/>
            <a:r>
              <a:rPr lang="en-US" sz="2600" dirty="0">
                <a:latin typeface="Atkinson Hyperlegible" pitchFamily="50" charset="0"/>
              </a:rPr>
              <a:t>Form 990-N is for gross income less than $50,000. </a:t>
            </a:r>
            <a:r>
              <a:rPr lang="en-US" sz="2600">
                <a:latin typeface="Atkinson Hyperlegible" pitchFamily="50" charset="0"/>
              </a:rPr>
              <a:t>(electronic file)</a:t>
            </a:r>
            <a:endParaRPr lang="en-US" sz="2600" dirty="0">
              <a:latin typeface="Atkinson Hyperlegible" pitchFamily="50" charset="0"/>
            </a:endParaRPr>
          </a:p>
          <a:p>
            <a:pPr lvl="1"/>
            <a:r>
              <a:rPr lang="en-US" sz="2600" dirty="0">
                <a:latin typeface="Atkinson Hyperlegible" pitchFamily="50" charset="0"/>
              </a:rPr>
              <a:t>Form 990-EZ is for gross income $50,000 - $200,000. </a:t>
            </a:r>
          </a:p>
          <a:p>
            <a:pPr lvl="1"/>
            <a:r>
              <a:rPr lang="en-US" sz="2600" dirty="0">
                <a:latin typeface="Atkinson Hyperlegible" pitchFamily="50" charset="0"/>
              </a:rPr>
              <a:t>Form 990 is for gross income over $200,000. </a:t>
            </a:r>
          </a:p>
          <a:p>
            <a:r>
              <a:rPr lang="en-US" sz="2600" dirty="0">
                <a:latin typeface="Atkinson Hyperlegible" pitchFamily="50" charset="0"/>
              </a:rPr>
              <a:t>When calculating gross income, EXCLUDE member dues paid to LAPTA. For example, if you had $1200 total income and paid $434 to LAPTA for 124 members, you would net $766. Report the gross income from dues as $766.</a:t>
            </a:r>
          </a:p>
          <a:p>
            <a:r>
              <a:rPr lang="en-US" sz="2600" dirty="0">
                <a:latin typeface="Atkinson Hyperlegible" pitchFamily="50" charset="0"/>
              </a:rPr>
              <a:t>PTAs are to pay state sales tax on “Unrelated Business Income.” LAPTA is working to acquire an exemption for each parish, but this is not granted yet. Refer to </a:t>
            </a:r>
            <a:r>
              <a:rPr lang="en-US" sz="2600" dirty="0">
                <a:latin typeface="Atkinson Hyperlegible" pitchFamily="50" charset="0"/>
                <a:hlinkClick r:id="rId2"/>
              </a:rPr>
              <a:t>www.rev.state.la.us</a:t>
            </a:r>
            <a:r>
              <a:rPr lang="en-US" sz="2600" dirty="0">
                <a:latin typeface="Atkinson Hyperlegible" pitchFamily="50" charset="0"/>
              </a:rPr>
              <a:t> for further details.</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Federal &amp; State Taxes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284472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1166230" cy="4855915"/>
          </a:xfrm>
        </p:spPr>
        <p:txBody>
          <a:bodyPr>
            <a:normAutofit/>
          </a:bodyPr>
          <a:lstStyle/>
          <a:p>
            <a:pPr marL="0" indent="0">
              <a:buNone/>
            </a:pPr>
            <a:r>
              <a:rPr lang="en-US" sz="2600" dirty="0">
                <a:latin typeface="Atkinson Hyperlegible" pitchFamily="50" charset="0"/>
              </a:rPr>
              <a:t>The documentation is uploaded online through JotForm which is listed at LouisianaPTA.org/active-affiliation. </a:t>
            </a:r>
          </a:p>
          <a:p>
            <a:r>
              <a:rPr lang="en-US" sz="2600" dirty="0">
                <a:latin typeface="Atkinson Hyperlegible" pitchFamily="50" charset="0"/>
              </a:rPr>
              <a:t>Proof of at least 30 membership dues submitted to LAPTA</a:t>
            </a:r>
          </a:p>
          <a:p>
            <a:r>
              <a:rPr lang="en-US" sz="2600" dirty="0">
                <a:latin typeface="Atkinson Hyperlegible" pitchFamily="50" charset="0"/>
              </a:rPr>
              <a:t>Proof of Leadership Training for all officers from LAPTA or National PTA</a:t>
            </a:r>
          </a:p>
          <a:p>
            <a:r>
              <a:rPr lang="en-US" sz="2600" dirty="0">
                <a:latin typeface="Atkinson Hyperlegible" pitchFamily="50" charset="0"/>
              </a:rPr>
              <a:t>First page of your Bylaws (updated every 3 years; new template available)</a:t>
            </a:r>
          </a:p>
          <a:p>
            <a:r>
              <a:rPr lang="en-US" sz="2600" dirty="0">
                <a:latin typeface="Atkinson Hyperlegible" pitchFamily="50" charset="0"/>
              </a:rPr>
              <a:t>Proof that the 2020 Federal Taxes were filed</a:t>
            </a:r>
          </a:p>
          <a:p>
            <a:r>
              <a:rPr lang="en-US" sz="2600" dirty="0">
                <a:latin typeface="Atkinson Hyperlegible" pitchFamily="50" charset="0"/>
              </a:rPr>
              <a:t>Budget Approval Form and the approved Annual Budget</a:t>
            </a:r>
          </a:p>
          <a:p>
            <a:r>
              <a:rPr lang="en-US" sz="2600" dirty="0">
                <a:latin typeface="Atkinson Hyperlegible" pitchFamily="50" charset="0"/>
              </a:rPr>
              <a:t>Audit Report</a:t>
            </a:r>
          </a:p>
          <a:p>
            <a:r>
              <a:rPr lang="en-US" sz="2600" dirty="0">
                <a:latin typeface="Atkinson Hyperlegible" pitchFamily="50" charset="0"/>
              </a:rPr>
              <a:t>Updated Articles of Incorporation from LA Secretary of State</a:t>
            </a:r>
          </a:p>
          <a:p>
            <a:r>
              <a:rPr lang="en-US" sz="2600" dirty="0">
                <a:latin typeface="Atkinson Hyperlegible" pitchFamily="50" charset="0"/>
              </a:rPr>
              <a:t>Insurance declaration page, if applicable (required next year)</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175706"/>
            <a:ext cx="8664819" cy="1749738"/>
          </a:xfrm>
        </p:spPr>
        <p:txBody>
          <a:bodyPr>
            <a:normAutofit/>
          </a:bodyPr>
          <a:lstStyle/>
          <a:p>
            <a:r>
              <a:rPr lang="en-US" sz="3600" b="1" dirty="0">
                <a:solidFill>
                  <a:srgbClr val="1A3E6F"/>
                </a:solidFill>
                <a:latin typeface="Josefin Sans" panose="00000500000000000000" pitchFamily="2" charset="0"/>
              </a:rPr>
              <a:t>Active Affiliation Report</a:t>
            </a:r>
            <a:br>
              <a:rPr lang="en-US" sz="3600" b="1" dirty="0">
                <a:solidFill>
                  <a:srgbClr val="1A3E6F"/>
                </a:solidFill>
                <a:latin typeface="Josefin Sans" panose="00000500000000000000" pitchFamily="2" charset="0"/>
              </a:rPr>
            </a:br>
            <a:r>
              <a:rPr lang="en-US" sz="3600" b="1" dirty="0">
                <a:solidFill>
                  <a:srgbClr val="1A3E6F"/>
                </a:solidFill>
                <a:latin typeface="Josefin Sans" panose="00000500000000000000" pitchFamily="2" charset="0"/>
              </a:rPr>
              <a:t>Due October 28, 2022</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69465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435815"/>
            <a:ext cx="11073911" cy="5174251"/>
          </a:xfrm>
        </p:spPr>
        <p:txBody>
          <a:bodyPr>
            <a:normAutofit/>
          </a:bodyPr>
          <a:lstStyle/>
          <a:p>
            <a:r>
              <a:rPr lang="en-US" sz="2600" dirty="0">
                <a:latin typeface="Atkinson Hyperlegible" pitchFamily="50" charset="0"/>
              </a:rPr>
              <a:t>Have the Passwords &amp; Accounts Summary Sheet accurate and up to date.</a:t>
            </a:r>
          </a:p>
          <a:p>
            <a:r>
              <a:rPr lang="en-US" sz="2600" dirty="0">
                <a:latin typeface="Atkinson Hyperlegible" pitchFamily="50" charset="0"/>
              </a:rPr>
              <a:t>All Expense &amp; Deposit Forms are documented, complete, and entered into accounting software/ledger.</a:t>
            </a:r>
          </a:p>
          <a:p>
            <a:r>
              <a:rPr lang="en-US" sz="2600" dirty="0">
                <a:latin typeface="Atkinson Hyperlegible" pitchFamily="50" charset="0"/>
              </a:rPr>
              <a:t>All bank statements, monthly reconciliation reports, budget reports, agendas, minutes, and annual budget are included.</a:t>
            </a:r>
          </a:p>
          <a:p>
            <a:r>
              <a:rPr lang="en-US" sz="2600" dirty="0">
                <a:latin typeface="Atkinson Hyperlegible" pitchFamily="50" charset="0"/>
              </a:rPr>
              <a:t>Include previous Audit Report, EIN, Articles of Incorporation, proof of 2021 IRS tax filing, and insurance declaration page.</a:t>
            </a:r>
          </a:p>
          <a:p>
            <a:r>
              <a:rPr lang="en-US" sz="2600" dirty="0">
                <a:latin typeface="Atkinson Hyperlegible" pitchFamily="50" charset="0"/>
              </a:rPr>
              <a:t>Review records retention policy and keep required documents. </a:t>
            </a:r>
          </a:p>
          <a:p>
            <a:r>
              <a:rPr lang="en-US" sz="2600" dirty="0">
                <a:latin typeface="Atkinson Hyperlegible" pitchFamily="50" charset="0"/>
              </a:rPr>
              <a:t>Meet with the incoming Treasurer and President. Turn over check book, debit cards, binder, past records, and all PTA papers. Be available for any questions for the next Audit Committee.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538928"/>
            <a:ext cx="8664819" cy="1204546"/>
          </a:xfrm>
        </p:spPr>
        <p:txBody>
          <a:bodyPr>
            <a:normAutofit fontScale="90000"/>
          </a:bodyPr>
          <a:lstStyle/>
          <a:p>
            <a:r>
              <a:rPr lang="en-US" sz="3600" b="1" dirty="0">
                <a:solidFill>
                  <a:srgbClr val="1A3E6F"/>
                </a:solidFill>
                <a:latin typeface="Josefin Sans" panose="00000500000000000000" pitchFamily="2" charset="0"/>
              </a:rPr>
              <a:t>Year-End Duties</a:t>
            </a:r>
            <a:br>
              <a:rPr lang="en-US" sz="3600" b="1" dirty="0">
                <a:solidFill>
                  <a:srgbClr val="1A3E6F"/>
                </a:solidFill>
                <a:latin typeface="Josefin Sans" panose="00000500000000000000" pitchFamily="2" charset="0"/>
              </a:rPr>
            </a:br>
            <a:r>
              <a:rPr lang="en-US" sz="2700" i="1" dirty="0">
                <a:latin typeface="Atkinson Hyperlegible" pitchFamily="50" charset="0"/>
              </a:rPr>
              <a:t>The Year-End Financial Checklist is in the Toolkit.</a:t>
            </a:r>
            <a:br>
              <a:rPr lang="en-US" sz="2700" i="1" dirty="0">
                <a:latin typeface="Atkinson Hyperlegible" pitchFamily="50" charset="0"/>
              </a:rPr>
            </a:b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47678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993536"/>
            <a:ext cx="11025553" cy="5842482"/>
          </a:xfrm>
        </p:spPr>
        <p:txBody>
          <a:bodyPr>
            <a:normAutofit/>
          </a:bodyPr>
          <a:lstStyle/>
          <a:p>
            <a:r>
              <a:rPr lang="en-US" sz="2600" dirty="0">
                <a:latin typeface="Atkinson Hyperlegible" pitchFamily="50" charset="0"/>
              </a:rPr>
              <a:t>Know the LAPTA Toolkit: Treasurer Section 3.</a:t>
            </a:r>
          </a:p>
          <a:p>
            <a:r>
              <a:rPr lang="en-US" sz="2600" dirty="0">
                <a:latin typeface="Atkinson Hyperlegible" pitchFamily="50" charset="0"/>
              </a:rPr>
              <a:t>Get the budget approved by the General Membership ASAP.</a:t>
            </a:r>
          </a:p>
          <a:p>
            <a:r>
              <a:rPr lang="en-US" sz="2600" dirty="0">
                <a:latin typeface="Atkinson Hyperlegible" pitchFamily="50" charset="0"/>
              </a:rPr>
              <a:t>Active Affiliation Report is due </a:t>
            </a:r>
            <a:r>
              <a:rPr lang="en-US" sz="2600" b="1" dirty="0">
                <a:latin typeface="Atkinson Hyperlegible" pitchFamily="50" charset="0"/>
              </a:rPr>
              <a:t>October 28, 2022</a:t>
            </a:r>
            <a:r>
              <a:rPr lang="en-US" sz="2600" dirty="0">
                <a:latin typeface="Atkinson Hyperlegible" pitchFamily="50" charset="0"/>
              </a:rPr>
              <a:t>. Work on it now.</a:t>
            </a:r>
          </a:p>
          <a:p>
            <a:r>
              <a:rPr lang="en-US" sz="2600" dirty="0">
                <a:latin typeface="Atkinson Hyperlegible" pitchFamily="50" charset="0"/>
              </a:rPr>
              <a:t>2021 IRS Tax filing is due </a:t>
            </a:r>
            <a:r>
              <a:rPr lang="en-US" sz="2600" b="1" dirty="0">
                <a:latin typeface="Atkinson Hyperlegible" pitchFamily="50" charset="0"/>
              </a:rPr>
              <a:t>November 15 </a:t>
            </a:r>
            <a:r>
              <a:rPr lang="en-US" sz="2600" dirty="0">
                <a:latin typeface="Atkinson Hyperlegible" pitchFamily="50" charset="0"/>
              </a:rPr>
              <a:t>(for most). Do it now.</a:t>
            </a:r>
          </a:p>
          <a:p>
            <a:r>
              <a:rPr lang="en-US" sz="2600" dirty="0">
                <a:latin typeface="Atkinson Hyperlegible" pitchFamily="50" charset="0"/>
              </a:rPr>
              <a:t>Submit member dues monthly through LousianaPTA.org/membership.</a:t>
            </a:r>
          </a:p>
          <a:p>
            <a:r>
              <a:rPr lang="en-US" sz="2600" dirty="0">
                <a:latin typeface="Atkinson Hyperlegible" pitchFamily="50" charset="0"/>
              </a:rPr>
              <a:t>Debit cards are allowed only if each purchase has two signatures.</a:t>
            </a:r>
          </a:p>
          <a:p>
            <a:r>
              <a:rPr lang="en-US" sz="2600" dirty="0">
                <a:latin typeface="Atkinson Hyperlegible" pitchFamily="50" charset="0"/>
              </a:rPr>
              <a:t>There will be future Zoom meetings to cover Treasurer questions.</a:t>
            </a:r>
          </a:p>
          <a:p>
            <a:r>
              <a:rPr lang="en-US" sz="2600" dirty="0">
                <a:latin typeface="Atkinson Hyperlegible" pitchFamily="50" charset="0"/>
              </a:rPr>
              <a:t>Contact LAPTA Treasurer Beth Maillho at (985) 778-5799 or email at treasurer@LouisianaPTA.org. </a:t>
            </a:r>
          </a:p>
          <a:p>
            <a:pPr marL="0" indent="0" algn="ctr">
              <a:buNone/>
            </a:pPr>
            <a:endParaRPr lang="en-US" sz="1200" b="1" dirty="0">
              <a:solidFill>
                <a:srgbClr val="1A3E6F"/>
              </a:solidFill>
              <a:latin typeface="Atkinson Hyperlegible" pitchFamily="50" charset="0"/>
            </a:endParaRPr>
          </a:p>
          <a:p>
            <a:pPr marL="0" indent="0" algn="ctr">
              <a:buNone/>
            </a:pPr>
            <a:r>
              <a:rPr lang="en-US" sz="2400" b="1" dirty="0">
                <a:solidFill>
                  <a:srgbClr val="1A3E6F"/>
                </a:solidFill>
                <a:latin typeface="Atkinson Hyperlegible" pitchFamily="50" charset="0"/>
              </a:rPr>
              <a:t>THANK YOU for volunteering and supporting the PTA mission of       helping all children reach their potential.</a:t>
            </a:r>
            <a:endParaRPr lang="en-US" sz="2600" dirty="0">
              <a:latin typeface="Atkinson Hyperlegible" pitchFamily="50"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96649"/>
            <a:ext cx="8664819" cy="1204546"/>
          </a:xfrm>
        </p:spPr>
        <p:txBody>
          <a:bodyPr>
            <a:normAutofit/>
          </a:bodyPr>
          <a:lstStyle/>
          <a:p>
            <a:r>
              <a:rPr lang="en-US" sz="3600" b="1" dirty="0">
                <a:solidFill>
                  <a:srgbClr val="1A3E6F"/>
                </a:solidFill>
                <a:latin typeface="Josefin Sans" panose="00000500000000000000" pitchFamily="2" charset="0"/>
              </a:rPr>
              <a:t>Summary</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8179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08029" y="681037"/>
            <a:ext cx="10745771" cy="967522"/>
          </a:xfrm>
        </p:spPr>
        <p:txBody>
          <a:bodyPr>
            <a:normAutofit/>
          </a:bodyPr>
          <a:lstStyle/>
          <a:p>
            <a:r>
              <a:rPr lang="en-US" sz="3600" b="1" dirty="0">
                <a:solidFill>
                  <a:srgbClr val="1A3E6F"/>
                </a:solidFill>
                <a:latin typeface="Josefin Sans" panose="00000500000000000000" pitchFamily="2" charset="0"/>
              </a:rPr>
              <a:t>Sign-Ups &amp; Downloads</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838200" y="1648560"/>
            <a:ext cx="10515600" cy="4277456"/>
          </a:xfrm>
        </p:spPr>
        <p:txBody>
          <a:bodyPr>
            <a:normAutofit/>
          </a:bodyPr>
          <a:lstStyle/>
          <a:p>
            <a:r>
              <a:rPr lang="en-US" sz="2600" dirty="0">
                <a:latin typeface="Atkinson Hyperlegible" pitchFamily="50" charset="0"/>
              </a:rPr>
              <a:t>Visit </a:t>
            </a:r>
            <a:r>
              <a:rPr lang="en-US" sz="2600" b="1" dirty="0">
                <a:latin typeface="Atkinson Hyperlegible" pitchFamily="50" charset="0"/>
              </a:rPr>
              <a:t>LouisianaPTA.org/treasurer </a:t>
            </a:r>
            <a:r>
              <a:rPr lang="en-US" sz="2600" dirty="0">
                <a:latin typeface="Atkinson Hyperlegible" pitchFamily="50" charset="0"/>
              </a:rPr>
              <a:t>for everything.</a:t>
            </a:r>
          </a:p>
          <a:p>
            <a:r>
              <a:rPr lang="en-US" sz="2600" dirty="0">
                <a:latin typeface="Atkinson Hyperlegible" pitchFamily="50" charset="0"/>
              </a:rPr>
              <a:t>Download the </a:t>
            </a:r>
            <a:r>
              <a:rPr lang="en-US" sz="2600" b="1" dirty="0">
                <a:latin typeface="Atkinson Hyperlegible" pitchFamily="50" charset="0"/>
              </a:rPr>
              <a:t>LAPTA Toolkit: Treasurer Sec 3</a:t>
            </a:r>
            <a:r>
              <a:rPr lang="en-US" sz="2600" dirty="0">
                <a:latin typeface="Atkinson Hyperlegible" pitchFamily="50" charset="0"/>
              </a:rPr>
              <a:t>. The Toolkit contains further information, complete details, and all forms.</a:t>
            </a:r>
          </a:p>
          <a:p>
            <a:r>
              <a:rPr lang="en-US" sz="2600" dirty="0">
                <a:latin typeface="Atkinson Hyperlegible" pitchFamily="50" charset="0"/>
              </a:rPr>
              <a:t>Create an account at </a:t>
            </a:r>
            <a:r>
              <a:rPr lang="en-US" sz="2600" b="1" dirty="0">
                <a:latin typeface="Atkinson Hyperlegible" pitchFamily="50" charset="0"/>
              </a:rPr>
              <a:t>PTA.org and create an account.</a:t>
            </a:r>
            <a:r>
              <a:rPr lang="en-US" sz="2600" dirty="0">
                <a:latin typeface="Atkinson Hyperlegible" pitchFamily="50" charset="0"/>
              </a:rPr>
              <a:t> There is lots of information and programs.</a:t>
            </a:r>
          </a:p>
          <a:p>
            <a:r>
              <a:rPr lang="en-US" sz="2600" dirty="0">
                <a:latin typeface="Atkinson Hyperlegible" pitchFamily="50" charset="0"/>
              </a:rPr>
              <a:t>Register at </a:t>
            </a:r>
            <a:r>
              <a:rPr lang="en-US" sz="2600" b="1" dirty="0">
                <a:latin typeface="Atkinson Hyperlegible" pitchFamily="50" charset="0"/>
              </a:rPr>
              <a:t>LouisianaPTA.org/submit-officer-data-1</a:t>
            </a:r>
            <a:r>
              <a:rPr lang="en-US" sz="2600" dirty="0">
                <a:latin typeface="Atkinson Hyperlegible" pitchFamily="50" charset="0"/>
              </a:rPr>
              <a:t>. This is required and will allow you to receive Treasurer emails.</a:t>
            </a:r>
          </a:p>
          <a:p>
            <a:r>
              <a:rPr lang="en-US" sz="2600" dirty="0">
                <a:latin typeface="Atkinson Hyperlegible" pitchFamily="50" charset="0"/>
              </a:rPr>
              <a:t>All officers need to be </a:t>
            </a:r>
            <a:r>
              <a:rPr lang="en-US" sz="2600" b="1" dirty="0">
                <a:latin typeface="Atkinson Hyperlegible" pitchFamily="50" charset="0"/>
              </a:rPr>
              <a:t>PTA members </a:t>
            </a:r>
            <a:r>
              <a:rPr lang="en-US" sz="2600" dirty="0">
                <a:latin typeface="Atkinson Hyperlegible" pitchFamily="50" charset="0"/>
              </a:rPr>
              <a:t>of their Local PTA Units which also makes them LAPTA and National PTA members.</a:t>
            </a: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Tree>
    <p:extLst>
      <p:ext uri="{BB962C8B-B14F-4D97-AF65-F5344CB8AC3E}">
        <p14:creationId xmlns:p14="http://schemas.microsoft.com/office/powerpoint/2010/main" val="406651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19858" y="408842"/>
            <a:ext cx="8225204" cy="1516602"/>
          </a:xfrm>
        </p:spPr>
        <p:txBody>
          <a:bodyPr>
            <a:normAutofit fontScale="90000"/>
          </a:bodyPr>
          <a:lstStyle/>
          <a:p>
            <a:r>
              <a:rPr lang="en-US" sz="3600" b="1" dirty="0">
                <a:solidFill>
                  <a:srgbClr val="1A3E6F"/>
                </a:solidFill>
                <a:latin typeface="Josefin Sans" panose="00000500000000000000" pitchFamily="2" charset="0"/>
              </a:rPr>
              <a:t>All money shall be properly authorized, documented, tracked, and verified.</a:t>
            </a:r>
            <a:endParaRPr lang="en-US" sz="5400"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811284"/>
            <a:ext cx="10832123" cy="4365680"/>
          </a:xfrm>
        </p:spPr>
        <p:txBody>
          <a:bodyPr>
            <a:normAutofit/>
          </a:bodyPr>
          <a:lstStyle/>
          <a:p>
            <a:pPr marL="514350" indent="-514350">
              <a:buFont typeface="+mj-lt"/>
              <a:buAutoNum type="arabicPeriod"/>
            </a:pPr>
            <a:r>
              <a:rPr lang="en-US" sz="2600" b="1" dirty="0">
                <a:latin typeface="Atkinson Hyperlegible" pitchFamily="50" charset="0"/>
              </a:rPr>
              <a:t>Authorization</a:t>
            </a:r>
            <a:r>
              <a:rPr lang="en-US" sz="2600" dirty="0">
                <a:latin typeface="Atkinson Hyperlegible" pitchFamily="50" charset="0"/>
              </a:rPr>
              <a:t> comes from the General Membership’s approving vote of the Annual Budget at the first meeting of the year.</a:t>
            </a:r>
          </a:p>
          <a:p>
            <a:pPr marL="514350" indent="-514350">
              <a:buFont typeface="+mj-lt"/>
              <a:buAutoNum type="arabicPeriod"/>
            </a:pPr>
            <a:r>
              <a:rPr lang="en-US" sz="2600" b="1" dirty="0">
                <a:latin typeface="Atkinson Hyperlegible" pitchFamily="50" charset="0"/>
              </a:rPr>
              <a:t>Documentation</a:t>
            </a:r>
            <a:r>
              <a:rPr lang="en-US" sz="2600" dirty="0">
                <a:latin typeface="Atkinson Hyperlegible" pitchFamily="50" charset="0"/>
              </a:rPr>
              <a:t> involves receipts for expenses and deposits organized in a binder.</a:t>
            </a:r>
          </a:p>
          <a:p>
            <a:pPr marL="514350" indent="-514350">
              <a:buFont typeface="+mj-lt"/>
              <a:buAutoNum type="arabicPeriod"/>
            </a:pPr>
            <a:r>
              <a:rPr lang="en-US" sz="2600" b="1" dirty="0">
                <a:latin typeface="Atkinson Hyperlegible" pitchFamily="50" charset="0"/>
              </a:rPr>
              <a:t>Tracking</a:t>
            </a:r>
            <a:r>
              <a:rPr lang="en-US" sz="2600" dirty="0">
                <a:latin typeface="Atkinson Hyperlegible" pitchFamily="50" charset="0"/>
              </a:rPr>
              <a:t> is through a ledger or accounting software which generates monthly reports such as MoneyMinder.com or QuickBooks.</a:t>
            </a:r>
          </a:p>
          <a:p>
            <a:pPr marL="514350" indent="-514350">
              <a:buFont typeface="+mj-lt"/>
              <a:buAutoNum type="arabicPeriod"/>
            </a:pPr>
            <a:r>
              <a:rPr lang="en-US" sz="2600" b="1" dirty="0">
                <a:latin typeface="Atkinson Hyperlegible" pitchFamily="50" charset="0"/>
              </a:rPr>
              <a:t>Verification</a:t>
            </a:r>
            <a:r>
              <a:rPr lang="en-US" sz="2600" dirty="0">
                <a:latin typeface="Atkinson Hyperlegible" pitchFamily="50" charset="0"/>
              </a:rPr>
              <a:t> is through the annual IRS tax filing, Audit Report, and portions of the LAPTA Active Affiliation Report.</a:t>
            </a: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Tree>
    <p:extLst>
      <p:ext uri="{BB962C8B-B14F-4D97-AF65-F5344CB8AC3E}">
        <p14:creationId xmlns:p14="http://schemas.microsoft.com/office/powerpoint/2010/main" val="21087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1066" y="1811284"/>
            <a:ext cx="10854104" cy="4365680"/>
          </a:xfrm>
        </p:spPr>
        <p:txBody>
          <a:bodyPr>
            <a:normAutofit lnSpcReduction="10000"/>
          </a:bodyPr>
          <a:lstStyle/>
          <a:p>
            <a:pPr>
              <a:buSzPct val="100000"/>
            </a:pPr>
            <a:r>
              <a:rPr lang="en-US" sz="2600" b="1" dirty="0">
                <a:latin typeface="Atkinson Hyperlegible" pitchFamily="50" charset="0"/>
              </a:rPr>
              <a:t>Update bank signers </a:t>
            </a:r>
            <a:r>
              <a:rPr lang="en-US" sz="2600" dirty="0">
                <a:latin typeface="Atkinson Hyperlegible" pitchFamily="50" charset="0"/>
              </a:rPr>
              <a:t>to have at least three authorized signers. You cannot sign a check payable to yourself. All checks need two signatures. The school principal is not allowed to be a signer. </a:t>
            </a:r>
          </a:p>
          <a:p>
            <a:pPr>
              <a:buSzPct val="100000"/>
            </a:pPr>
            <a:r>
              <a:rPr lang="en-US" sz="2600" b="1" dirty="0">
                <a:latin typeface="Atkinson Hyperlegible" pitchFamily="50" charset="0"/>
              </a:rPr>
              <a:t>Order debit cards </a:t>
            </a:r>
            <a:r>
              <a:rPr lang="en-US" sz="2600" dirty="0">
                <a:latin typeface="Atkinson Hyperlegible" pitchFamily="50" charset="0"/>
              </a:rPr>
              <a:t>for the bank signers if your PTA allows it. The PTA name and the person’s name both need to be on the debit card. </a:t>
            </a:r>
          </a:p>
          <a:p>
            <a:pPr>
              <a:buSzPct val="100000"/>
            </a:pPr>
            <a:r>
              <a:rPr lang="en-US" sz="2600" b="1" dirty="0">
                <a:latin typeface="Atkinson Hyperlegible" pitchFamily="50" charset="0"/>
              </a:rPr>
              <a:t>Chair the Budget Committee</a:t>
            </a:r>
            <a:r>
              <a:rPr lang="en-US" sz="2600" dirty="0">
                <a:latin typeface="Atkinson Hyperlegible" pitchFamily="50" charset="0"/>
              </a:rPr>
              <a:t> to create the budget.</a:t>
            </a:r>
            <a:r>
              <a:rPr lang="en-US" sz="2600" b="1" dirty="0">
                <a:latin typeface="Atkinson Hyperlegible" pitchFamily="50" charset="0"/>
              </a:rPr>
              <a:t> </a:t>
            </a:r>
            <a:r>
              <a:rPr lang="en-US" sz="2600" dirty="0">
                <a:latin typeface="Atkinson Hyperlegible" pitchFamily="50" charset="0"/>
              </a:rPr>
              <a:t>Present the Annual Budget at the first General Membership meeting. A motion needs to be made to accept the proposed budget and authorize spending.</a:t>
            </a:r>
            <a:r>
              <a:rPr lang="en-US" sz="2600" b="1" dirty="0">
                <a:latin typeface="Atkinson Hyperlegible" pitchFamily="50" charset="0"/>
              </a:rPr>
              <a:t> </a:t>
            </a:r>
          </a:p>
          <a:p>
            <a:pPr>
              <a:buSzPct val="100000"/>
            </a:pPr>
            <a:r>
              <a:rPr lang="en-US" sz="2600" b="1" dirty="0">
                <a:latin typeface="Atkinson Hyperlegible" pitchFamily="50" charset="0"/>
              </a:rPr>
              <a:t>Organize the Audit Committee </a:t>
            </a:r>
            <a:r>
              <a:rPr lang="en-US" sz="2600" dirty="0">
                <a:latin typeface="Atkinson Hyperlegible" pitchFamily="50" charset="0"/>
              </a:rPr>
              <a:t>to conduct the Audit Report. Members must not have been authorized bank signers.</a:t>
            </a:r>
            <a:endParaRPr lang="en-US" sz="2600" b="1" dirty="0">
              <a:latin typeface="Atkinson Hyperlegible" pitchFamily="50" charset="0"/>
            </a:endParaRPr>
          </a:p>
          <a:p>
            <a:pPr>
              <a:buSzPct val="100000"/>
            </a:pPr>
            <a:r>
              <a:rPr lang="en-US" sz="2600" b="1" dirty="0">
                <a:latin typeface="Atkinson Hyperlegible" pitchFamily="50" charset="0"/>
              </a:rPr>
              <a:t>Get a Treasurer Binder</a:t>
            </a:r>
            <a:r>
              <a:rPr lang="en-US" sz="2600" dirty="0">
                <a:latin typeface="Atkinson Hyperlegible" pitchFamily="50" charset="0"/>
              </a:rPr>
              <a:t>. </a:t>
            </a: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9" name="Title 1">
            <a:extLst>
              <a:ext uri="{FF2B5EF4-FFF2-40B4-BE49-F238E27FC236}">
                <a16:creationId xmlns:a16="http://schemas.microsoft.com/office/drawing/2014/main" id="{79627971-4DE4-5FC9-1C37-A12BBC48216A}"/>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Getting Started</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9845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617785"/>
            <a:ext cx="11166230" cy="4855915"/>
          </a:xfrm>
        </p:spPr>
        <p:txBody>
          <a:bodyPr>
            <a:normAutofit/>
          </a:bodyPr>
          <a:lstStyle/>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Accounts, debit cards, &amp; passwords summary sheet; Board roster</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Expense Forms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Deposit Forms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Monthly bank statements and reconciliation reports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Annual Budget, Budget Approval Form, monthly Budget Reports </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All agendas and minutes from all meetings</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008380" algn="l"/>
                <a:tab pos="100901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Charter info: IRS tax filings, Bylaws, Standing Rules, LAPTA Toolkit: Treasurer plus Sections 1, 5 and 10, Articles of Incorporation Annual Report, Audit Reports, and insurance policy</a:t>
            </a:r>
            <a:endParaRPr lang="en-US" sz="2600" dirty="0">
              <a:effectLst/>
              <a:latin typeface="Atkinson Hyperlegible" pitchFamily="50" charset="0"/>
              <a:ea typeface="Symbol" panose="05050102010706020507" pitchFamily="18" charset="2"/>
              <a:cs typeface="Symbol" panose="05050102010706020507" pitchFamily="18" charset="2"/>
            </a:endParaRPr>
          </a:p>
          <a:p>
            <a:pPr marL="342900" marR="0" lvl="0" indent="-342900" algn="just">
              <a:spcBef>
                <a:spcPts val="0"/>
              </a:spcBef>
              <a:spcAft>
                <a:spcPts val="1000"/>
              </a:spcAft>
              <a:buSzPct val="100000"/>
              <a:buFont typeface="Symbol" panose="05050102010706020507" pitchFamily="18" charset="2"/>
              <a:buChar char=""/>
              <a:tabLst>
                <a:tab pos="1191260" algn="l"/>
                <a:tab pos="1191895" algn="l"/>
              </a:tabLst>
            </a:pPr>
            <a:r>
              <a:rPr lang="en-US" sz="2600" dirty="0">
                <a:solidFill>
                  <a:srgbClr val="000000"/>
                </a:solidFill>
                <a:effectLst/>
                <a:latin typeface="Atkinson Hyperlegible" pitchFamily="50" charset="0"/>
                <a:ea typeface="Symbol" panose="05050102010706020507" pitchFamily="18" charset="2"/>
                <a:cs typeface="Microsoft Sans Serif" panose="020B0604020202020204" pitchFamily="34" charset="0"/>
              </a:rPr>
              <a:t>Miscellaneous papers</a:t>
            </a:r>
            <a:endParaRPr lang="en-US" sz="2600" dirty="0">
              <a:effectLst/>
              <a:latin typeface="Atkinson Hyperlegible" pitchFamily="50" charset="0"/>
              <a:ea typeface="Symbol" panose="05050102010706020507" pitchFamily="18" charset="2"/>
              <a:cs typeface="Symbol" panose="05050102010706020507" pitchFamily="18" charset="2"/>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Treasurer’s Binder Sections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194171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811283"/>
            <a:ext cx="10854104" cy="4662417"/>
          </a:xfrm>
        </p:spPr>
        <p:txBody>
          <a:bodyPr>
            <a:normAutofit/>
          </a:bodyPr>
          <a:lstStyle/>
          <a:p>
            <a:r>
              <a:rPr lang="en-US" sz="2600" dirty="0">
                <a:latin typeface="Atkinson Hyperlegible" pitchFamily="50" charset="0"/>
              </a:rPr>
              <a:t>All PTA money must be deposited directly into a PTA’s bank account. Only PTA money can be deposited into the bank account.</a:t>
            </a:r>
          </a:p>
          <a:p>
            <a:r>
              <a:rPr lang="en-US" sz="2600" dirty="0">
                <a:latin typeface="Atkinson Hyperlegible" pitchFamily="50" charset="0"/>
              </a:rPr>
              <a:t>There is no authorization to spend money until there is an approved budget, except for the previous budget’s “Start-Up Funds.”</a:t>
            </a:r>
          </a:p>
          <a:p>
            <a:r>
              <a:rPr lang="en-US" sz="2600" dirty="0">
                <a:latin typeface="Atkinson Hyperlegible" pitchFamily="50" charset="0"/>
              </a:rPr>
              <a:t>Never sign a blank check or make a check out to “Cash.”</a:t>
            </a:r>
          </a:p>
          <a:p>
            <a:r>
              <a:rPr lang="en-US" sz="2600" dirty="0">
                <a:latin typeface="Atkinson Hyperlegible" pitchFamily="50" charset="0"/>
              </a:rPr>
              <a:t>Always have two people sign every expense.</a:t>
            </a:r>
          </a:p>
          <a:p>
            <a:r>
              <a:rPr lang="en-US" sz="2600" dirty="0">
                <a:latin typeface="Atkinson Hyperlegible" pitchFamily="50" charset="0"/>
              </a:rPr>
              <a:t>Never pay with cash. </a:t>
            </a:r>
          </a:p>
          <a:p>
            <a:r>
              <a:rPr lang="en-US" sz="2600" dirty="0">
                <a:latin typeface="Atkinson Hyperlegible" pitchFamily="50" charset="0"/>
              </a:rPr>
              <a:t>Issue cash receipt if you receive a cash payment.</a:t>
            </a:r>
          </a:p>
          <a:p>
            <a:r>
              <a:rPr lang="en-US" sz="2600" dirty="0">
                <a:latin typeface="Atkinson Hyperlegible" pitchFamily="50" charset="0"/>
              </a:rPr>
              <a:t>Bond/insure all officers who oversee money. This will be required next year. </a:t>
            </a:r>
          </a:p>
          <a:p>
            <a:endParaRPr lang="en-US" sz="2600" dirty="0">
              <a:latin typeface="Atkinson Hyperlegible" pitchFamily="50" charset="0"/>
            </a:endParaRP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Financial Management Principles</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3642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11066" y="1811283"/>
            <a:ext cx="10854104" cy="4662417"/>
          </a:xfrm>
        </p:spPr>
        <p:txBody>
          <a:bodyPr>
            <a:normAutofit/>
          </a:bodyPr>
          <a:lstStyle/>
          <a:p>
            <a:r>
              <a:rPr lang="en-US" sz="2600" dirty="0">
                <a:latin typeface="Atkinson Hyperlegible" pitchFamily="50" charset="0"/>
              </a:rPr>
              <a:t>The budget estimates the PTA’s expenses and deposits for the year which is usually July 1 through June 30.</a:t>
            </a:r>
          </a:p>
          <a:p>
            <a:r>
              <a:rPr lang="en-US" sz="2600" dirty="0">
                <a:latin typeface="Atkinson Hyperlegible" pitchFamily="50" charset="0"/>
              </a:rPr>
              <a:t>Fundraising is used to support the programs and services of the PTA. Only raise what is needed. </a:t>
            </a:r>
          </a:p>
          <a:p>
            <a:r>
              <a:rPr lang="en-US" sz="2600" dirty="0">
                <a:latin typeface="Atkinson Hyperlegible" pitchFamily="50" charset="0"/>
              </a:rPr>
              <a:t>The budget must include Start Up Funds which allows a PTA to spend money before the budget is approved. You should also include a Carry Forward and Year-End balances.</a:t>
            </a:r>
          </a:p>
          <a:p>
            <a:r>
              <a:rPr lang="en-US" sz="2600" dirty="0">
                <a:latin typeface="Atkinson Hyperlegible" pitchFamily="50" charset="0"/>
              </a:rPr>
              <a:t>The Budget Committee creates the budget. The Treasurer is the chair of the committee. See your Bylaws for details on how the committee is created. </a:t>
            </a:r>
          </a:p>
          <a:p>
            <a:r>
              <a:rPr lang="en-US" sz="2600" b="1" dirty="0">
                <a:latin typeface="Atkinson Hyperlegible" pitchFamily="50" charset="0"/>
              </a:rPr>
              <a:t>Complete the Budget Approval Form </a:t>
            </a:r>
            <a:r>
              <a:rPr lang="en-US" sz="2600" dirty="0">
                <a:latin typeface="Atkinson Hyperlegible" pitchFamily="50" charset="0"/>
              </a:rPr>
              <a:t>which is due October 28, 2022.</a:t>
            </a:r>
          </a:p>
          <a:p>
            <a:endParaRPr lang="en-US" sz="2600" dirty="0">
              <a:latin typeface="Atkinson Hyperlegible" pitchFamily="50" charset="0"/>
            </a:endParaRP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600" b="1" dirty="0">
                <a:solidFill>
                  <a:srgbClr val="1A3E6F"/>
                </a:solidFill>
                <a:latin typeface="Josefin Sans" panose="00000500000000000000" pitchFamily="2" charset="0"/>
              </a:rPr>
              <a:t>Budget</a:t>
            </a:r>
            <a:endParaRPr lang="en-US" sz="5400" dirty="0">
              <a:solidFill>
                <a:srgbClr val="1A3E6F"/>
              </a:solidFill>
              <a:latin typeface="Josefin Sans" panose="00000500000000000000" pitchFamily="2" charset="0"/>
            </a:endParaRPr>
          </a:p>
        </p:txBody>
      </p:sp>
    </p:spTree>
    <p:extLst>
      <p:ext uri="{BB962C8B-B14F-4D97-AF65-F5344CB8AC3E}">
        <p14:creationId xmlns:p14="http://schemas.microsoft.com/office/powerpoint/2010/main" val="335100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LouisianaPTA.org/treasurer</a:t>
            </a:r>
          </a:p>
        </p:txBody>
      </p:sp>
      <p:pic>
        <p:nvPicPr>
          <p:cNvPr id="3" name="Content Placeholder 2" descr="Table&#10;&#10;Description automatically generated">
            <a:extLst>
              <a:ext uri="{FF2B5EF4-FFF2-40B4-BE49-F238E27FC236}">
                <a16:creationId xmlns:a16="http://schemas.microsoft.com/office/drawing/2014/main" id="{097C890E-42F5-3912-A6E1-009E73CEFAF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501" r="6182" b="2732"/>
          <a:stretch/>
        </p:blipFill>
        <p:spPr>
          <a:xfrm>
            <a:off x="7047034" y="79132"/>
            <a:ext cx="5086349" cy="6444506"/>
          </a:xfrm>
          <a:ln>
            <a:noFill/>
          </a:ln>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619858" y="720898"/>
            <a:ext cx="8664819" cy="1204546"/>
          </a:xfrm>
        </p:spPr>
        <p:txBody>
          <a:bodyPr>
            <a:normAutofit/>
          </a:bodyPr>
          <a:lstStyle/>
          <a:p>
            <a:r>
              <a:rPr lang="en-US" sz="3100" b="1" dirty="0">
                <a:solidFill>
                  <a:srgbClr val="1A3E6F"/>
                </a:solidFill>
                <a:latin typeface="Josefin Sans" panose="00000500000000000000" pitchFamily="2" charset="0"/>
              </a:rPr>
              <a:t>Sample Budget</a:t>
            </a:r>
            <a:endParaRPr lang="en-US" dirty="0">
              <a:solidFill>
                <a:srgbClr val="1A3E6F"/>
              </a:solidFill>
              <a:latin typeface="Josefin Sans" panose="00000500000000000000" pitchFamily="2" charset="0"/>
            </a:endParaRPr>
          </a:p>
        </p:txBody>
      </p:sp>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Each line item lists its income, expense, and net totals. Use the Year-End Balance to account for unspent money. </a:t>
            </a:r>
            <a:r>
              <a:rPr lang="en-US" sz="2600" i="1" dirty="0">
                <a:latin typeface="Atkinson Hyperlegible" pitchFamily="50" charset="0"/>
              </a:rPr>
              <a:t>This sample budget is from MoneyMinder.com and is only a suggestion. </a:t>
            </a:r>
          </a:p>
          <a:p>
            <a:r>
              <a:rPr lang="en-US" sz="2600" dirty="0">
                <a:latin typeface="Atkinson Hyperlegible" pitchFamily="50" charset="0"/>
              </a:rPr>
              <a:t>Section 1: Fundraising </a:t>
            </a:r>
          </a:p>
          <a:p>
            <a:r>
              <a:rPr lang="en-US" sz="2600" dirty="0">
                <a:latin typeface="Atkinson Hyperlegible" pitchFamily="50" charset="0"/>
              </a:rPr>
              <a:t>Section 2: Student &amp; Parent Programs</a:t>
            </a:r>
          </a:p>
          <a:p>
            <a:r>
              <a:rPr lang="en-US" sz="2600" dirty="0">
                <a:latin typeface="Atkinson Hyperlegible" pitchFamily="50" charset="0"/>
              </a:rPr>
              <a:t>Section 3: Teacher, School, &amp; Community</a:t>
            </a:r>
          </a:p>
          <a:p>
            <a:r>
              <a:rPr lang="en-US" sz="2600" dirty="0">
                <a:latin typeface="Atkinson Hyperlegible" pitchFamily="50" charset="0"/>
              </a:rPr>
              <a:t>Section 4: Administrative</a:t>
            </a:r>
          </a:p>
          <a:p>
            <a:pPr marL="0" indent="0">
              <a:buNone/>
            </a:pPr>
            <a:r>
              <a:rPr lang="en-US" sz="2600" dirty="0">
                <a:latin typeface="Atkinson Hyperlegible" pitchFamily="50" charset="0"/>
              </a:rPr>
              <a:t>Do not cluster all Hospitality events into one line item. Individualize everything.</a:t>
            </a:r>
          </a:p>
        </p:txBody>
      </p:sp>
    </p:spTree>
    <p:extLst>
      <p:ext uri="{BB962C8B-B14F-4D97-AF65-F5344CB8AC3E}">
        <p14:creationId xmlns:p14="http://schemas.microsoft.com/office/powerpoint/2010/main" val="98875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5272</TotalTime>
  <Words>2337</Words>
  <Application>Microsoft Office PowerPoint</Application>
  <PresentationFormat>Widescreen</PresentationFormat>
  <Paragraphs>176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Atkinson Hyperlegible</vt:lpstr>
      <vt:lpstr>Calibri</vt:lpstr>
      <vt:lpstr>Calibri Light</vt:lpstr>
      <vt:lpstr>Josefin Sans</vt:lpstr>
      <vt:lpstr>Symbol</vt:lpstr>
      <vt:lpstr>Times New Roman</vt:lpstr>
      <vt:lpstr>Office Theme</vt:lpstr>
      <vt:lpstr>PTA Leadership Training Treasurer</vt:lpstr>
      <vt:lpstr>Why are we here? Why do you PTA?</vt:lpstr>
      <vt:lpstr>Sign-Ups &amp; Downloads</vt:lpstr>
      <vt:lpstr>All money shall be properly authorized, documented, tracked, and verified.</vt:lpstr>
      <vt:lpstr>Getting Started</vt:lpstr>
      <vt:lpstr>Treasurer’s Binder Sections</vt:lpstr>
      <vt:lpstr>Financial Management Principles</vt:lpstr>
      <vt:lpstr>Budget</vt:lpstr>
      <vt:lpstr>Sample Budget</vt:lpstr>
      <vt:lpstr>Comparison Budget Report</vt:lpstr>
      <vt:lpstr>Banking &amp; NEW E-Commerce Policy</vt:lpstr>
      <vt:lpstr>Banking &amp; NEW E-Commerce Policy</vt:lpstr>
      <vt:lpstr>Expense Form</vt:lpstr>
      <vt:lpstr>PowerPoint Presentation</vt:lpstr>
      <vt:lpstr>MoneyMinder.com &amp; CheddarUp.com</vt:lpstr>
      <vt:lpstr>Treasurer’s Monthly Duties</vt:lpstr>
      <vt:lpstr>Audit Committee and Report</vt:lpstr>
      <vt:lpstr>Annual Renewals</vt:lpstr>
      <vt:lpstr>Federal &amp; State Taxes</vt:lpstr>
      <vt:lpstr>Federal &amp; State Taxes</vt:lpstr>
      <vt:lpstr>Active Affiliation Report Due October 28, 2022</vt:lpstr>
      <vt:lpstr>Year-End Duties The Year-End Financial Checklist is in the Toolkit.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Beth Maillho</cp:lastModifiedBy>
  <cp:revision>1</cp:revision>
  <cp:lastPrinted>2022-07-13T22:24:23Z</cp:lastPrinted>
  <dcterms:created xsi:type="dcterms:W3CDTF">2022-07-11T22:19:33Z</dcterms:created>
  <dcterms:modified xsi:type="dcterms:W3CDTF">2022-08-16T15:17:32Z</dcterms:modified>
</cp:coreProperties>
</file>