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78" r:id="rId3"/>
    <p:sldId id="257" r:id="rId4"/>
    <p:sldId id="259" r:id="rId5"/>
    <p:sldId id="260" r:id="rId6"/>
    <p:sldId id="276" r:id="rId7"/>
    <p:sldId id="261" r:id="rId8"/>
    <p:sldId id="264" r:id="rId9"/>
    <p:sldId id="273" r:id="rId10"/>
    <p:sldId id="262" r:id="rId11"/>
    <p:sldId id="265" r:id="rId12"/>
    <p:sldId id="283" r:id="rId13"/>
    <p:sldId id="285" r:id="rId14"/>
    <p:sldId id="287" r:id="rId15"/>
    <p:sldId id="288" r:id="rId16"/>
    <p:sldId id="290" r:id="rId17"/>
    <p:sldId id="291" r:id="rId18"/>
    <p:sldId id="292" r:id="rId19"/>
    <p:sldId id="293" r:id="rId20"/>
    <p:sldId id="294" r:id="rId21"/>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3E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06" autoAdjust="0"/>
    <p:restoredTop sz="94660"/>
  </p:normalViewPr>
  <p:slideViewPr>
    <p:cSldViewPr snapToGrid="0">
      <p:cViewPr varScale="1">
        <p:scale>
          <a:sx n="86" d="100"/>
          <a:sy n="86" d="100"/>
        </p:scale>
        <p:origin x="291" y="1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th Maillho" userId="2ea77857-dcdf-47dd-a4d7-ab9d287c50c5" providerId="ADAL" clId="{4DBEBB4E-C919-4D33-8EF6-5C2EC8E1535B}"/>
    <pc:docChg chg="custSel modSld">
      <pc:chgData name="Beth Maillho" userId="2ea77857-dcdf-47dd-a4d7-ab9d287c50c5" providerId="ADAL" clId="{4DBEBB4E-C919-4D33-8EF6-5C2EC8E1535B}" dt="2022-09-23T16:00:36.879" v="371" actId="20577"/>
      <pc:docMkLst>
        <pc:docMk/>
      </pc:docMkLst>
      <pc:sldChg chg="delSp mod">
        <pc:chgData name="Beth Maillho" userId="2ea77857-dcdf-47dd-a4d7-ab9d287c50c5" providerId="ADAL" clId="{4DBEBB4E-C919-4D33-8EF6-5C2EC8E1535B}" dt="2022-09-23T15:58:07.305" v="0" actId="478"/>
        <pc:sldMkLst>
          <pc:docMk/>
          <pc:sldMk cId="2031500397" sldId="265"/>
        </pc:sldMkLst>
        <pc:picChg chg="del">
          <ac:chgData name="Beth Maillho" userId="2ea77857-dcdf-47dd-a4d7-ab9d287c50c5" providerId="ADAL" clId="{4DBEBB4E-C919-4D33-8EF6-5C2EC8E1535B}" dt="2022-09-23T15:58:07.305" v="0" actId="478"/>
          <ac:picMkLst>
            <pc:docMk/>
            <pc:sldMk cId="2031500397" sldId="265"/>
            <ac:picMk id="5" creationId="{0AB978DF-7CE4-FCA9-055F-BA0D914AB900}"/>
          </ac:picMkLst>
        </pc:picChg>
      </pc:sldChg>
      <pc:sldChg chg="modSp mod">
        <pc:chgData name="Beth Maillho" userId="2ea77857-dcdf-47dd-a4d7-ab9d287c50c5" providerId="ADAL" clId="{4DBEBB4E-C919-4D33-8EF6-5C2EC8E1535B}" dt="2022-09-23T16:00:36.879" v="371" actId="20577"/>
        <pc:sldMkLst>
          <pc:docMk/>
          <pc:sldMk cId="3637062264" sldId="283"/>
        </pc:sldMkLst>
        <pc:spChg chg="mod">
          <ac:chgData name="Beth Maillho" userId="2ea77857-dcdf-47dd-a4d7-ab9d287c50c5" providerId="ADAL" clId="{4DBEBB4E-C919-4D33-8EF6-5C2EC8E1535B}" dt="2022-09-23T16:00:36.879" v="371" actId="20577"/>
          <ac:spMkLst>
            <pc:docMk/>
            <pc:sldMk cId="3637062264" sldId="283"/>
            <ac:spMk id="11" creationId="{B2006A27-AAF1-EAEB-B065-C94D62CFC86A}"/>
          </ac:spMkLst>
        </pc:spChg>
        <pc:picChg chg="mod">
          <ac:chgData name="Beth Maillho" userId="2ea77857-dcdf-47dd-a4d7-ab9d287c50c5" providerId="ADAL" clId="{4DBEBB4E-C919-4D33-8EF6-5C2EC8E1535B}" dt="2022-09-23T16:00:12.422" v="349" actId="14100"/>
          <ac:picMkLst>
            <pc:docMk/>
            <pc:sldMk cId="3637062264" sldId="283"/>
            <ac:picMk id="9" creationId="{A8990003-52DA-2D32-88B6-C12884A970AB}"/>
          </ac:picMkLst>
        </pc:picChg>
      </pc:sldChg>
    </pc:docChg>
  </pc:docChgLst>
  <pc:docChgLst>
    <pc:chgData name="Beth Maillho" userId="2ea77857-dcdf-47dd-a4d7-ab9d287c50c5" providerId="ADAL" clId="{8E46E129-D2FF-4376-BEF8-D69F64455EB0}"/>
    <pc:docChg chg="undo custSel addSld delSld modSld sldOrd addSection delSection">
      <pc:chgData name="Beth Maillho" userId="2ea77857-dcdf-47dd-a4d7-ab9d287c50c5" providerId="ADAL" clId="{8E46E129-D2FF-4376-BEF8-D69F64455EB0}" dt="2022-07-28T21:28:28.045" v="9525" actId="20577"/>
      <pc:docMkLst>
        <pc:docMk/>
      </pc:docMkLst>
      <pc:sldChg chg="modSp mod">
        <pc:chgData name="Beth Maillho" userId="2ea77857-dcdf-47dd-a4d7-ab9d287c50c5" providerId="ADAL" clId="{8E46E129-D2FF-4376-BEF8-D69F64455EB0}" dt="2022-07-22T13:21:08.196" v="8692" actId="20577"/>
        <pc:sldMkLst>
          <pc:docMk/>
          <pc:sldMk cId="3610979283" sldId="256"/>
        </pc:sldMkLst>
        <pc:spChg chg="mod">
          <ac:chgData name="Beth Maillho" userId="2ea77857-dcdf-47dd-a4d7-ab9d287c50c5" providerId="ADAL" clId="{8E46E129-D2FF-4376-BEF8-D69F64455EB0}" dt="2022-07-21T20:41:18.961" v="30" actId="27636"/>
          <ac:spMkLst>
            <pc:docMk/>
            <pc:sldMk cId="3610979283" sldId="256"/>
            <ac:spMk id="2" creationId="{3FCFA87B-ADD1-0AA8-6858-AC7CEF030699}"/>
          </ac:spMkLst>
        </pc:spChg>
        <pc:spChg chg="mod">
          <ac:chgData name="Beth Maillho" userId="2ea77857-dcdf-47dd-a4d7-ab9d287c50c5" providerId="ADAL" clId="{8E46E129-D2FF-4376-BEF8-D69F64455EB0}" dt="2022-07-22T13:21:08.196" v="8692" actId="20577"/>
          <ac:spMkLst>
            <pc:docMk/>
            <pc:sldMk cId="3610979283" sldId="256"/>
            <ac:spMk id="3" creationId="{59DC42A9-3901-48CF-43B9-D0F277778DEE}"/>
          </ac:spMkLst>
        </pc:spChg>
      </pc:sldChg>
      <pc:sldChg chg="addSp delSp modSp mod modAnim">
        <pc:chgData name="Beth Maillho" userId="2ea77857-dcdf-47dd-a4d7-ab9d287c50c5" providerId="ADAL" clId="{8E46E129-D2FF-4376-BEF8-D69F64455EB0}" dt="2022-07-27T19:47:13.819" v="9466" actId="478"/>
        <pc:sldMkLst>
          <pc:docMk/>
          <pc:sldMk cId="4066514260" sldId="257"/>
        </pc:sldMkLst>
        <pc:spChg chg="mod">
          <ac:chgData name="Beth Maillho" userId="2ea77857-dcdf-47dd-a4d7-ab9d287c50c5" providerId="ADAL" clId="{8E46E129-D2FF-4376-BEF8-D69F64455EB0}" dt="2022-07-22T13:21:48.332" v="8693" actId="20577"/>
          <ac:spMkLst>
            <pc:docMk/>
            <pc:sldMk cId="4066514260" sldId="257"/>
            <ac:spMk id="2" creationId="{3FCFA87B-ADD1-0AA8-6858-AC7CEF030699}"/>
          </ac:spMkLst>
        </pc:spChg>
        <pc:spChg chg="mod">
          <ac:chgData name="Beth Maillho" userId="2ea77857-dcdf-47dd-a4d7-ab9d287c50c5" providerId="ADAL" clId="{8E46E129-D2FF-4376-BEF8-D69F64455EB0}" dt="2022-07-21T21:08:41.917" v="878" actId="14100"/>
          <ac:spMkLst>
            <pc:docMk/>
            <pc:sldMk cId="4066514260" sldId="257"/>
            <ac:spMk id="3" creationId="{59DC42A9-3901-48CF-43B9-D0F277778DEE}"/>
          </ac:spMkLst>
        </pc:spChg>
        <pc:spChg chg="mod">
          <ac:chgData name="Beth Maillho" userId="2ea77857-dcdf-47dd-a4d7-ab9d287c50c5" providerId="ADAL" clId="{8E46E129-D2FF-4376-BEF8-D69F64455EB0}" dt="2022-07-21T21:02:20.799" v="607" actId="20577"/>
          <ac:spMkLst>
            <pc:docMk/>
            <pc:sldMk cId="4066514260" sldId="257"/>
            <ac:spMk id="9" creationId="{3E8A164A-EAA5-68CC-073A-F5DE3917E0D9}"/>
          </ac:spMkLst>
        </pc:spChg>
        <pc:picChg chg="add mod">
          <ac:chgData name="Beth Maillho" userId="2ea77857-dcdf-47dd-a4d7-ab9d287c50c5" providerId="ADAL" clId="{8E46E129-D2FF-4376-BEF8-D69F64455EB0}" dt="2022-07-21T21:11:05.152" v="884" actId="1076"/>
          <ac:picMkLst>
            <pc:docMk/>
            <pc:sldMk cId="4066514260" sldId="257"/>
            <ac:picMk id="5" creationId="{2F072C82-74C8-DD7D-4133-F66E94281DC3}"/>
          </ac:picMkLst>
        </pc:picChg>
        <pc:picChg chg="del">
          <ac:chgData name="Beth Maillho" userId="2ea77857-dcdf-47dd-a4d7-ab9d287c50c5" providerId="ADAL" clId="{8E46E129-D2FF-4376-BEF8-D69F64455EB0}" dt="2022-07-27T19:47:13.819" v="9466" actId="478"/>
          <ac:picMkLst>
            <pc:docMk/>
            <pc:sldMk cId="4066514260" sldId="257"/>
            <ac:picMk id="8" creationId="{82F5C316-9F8A-6FB8-6B35-F5FDBEB93167}"/>
          </ac:picMkLst>
        </pc:picChg>
      </pc:sldChg>
      <pc:sldChg chg="addSp delSp modSp mod">
        <pc:chgData name="Beth Maillho" userId="2ea77857-dcdf-47dd-a4d7-ab9d287c50c5" providerId="ADAL" clId="{8E46E129-D2FF-4376-BEF8-D69F64455EB0}" dt="2022-07-27T19:47:16.512" v="9467" actId="478"/>
        <pc:sldMkLst>
          <pc:docMk/>
          <pc:sldMk cId="2108785523" sldId="259"/>
        </pc:sldMkLst>
        <pc:spChg chg="del">
          <ac:chgData name="Beth Maillho" userId="2ea77857-dcdf-47dd-a4d7-ab9d287c50c5" providerId="ADAL" clId="{8E46E129-D2FF-4376-BEF8-D69F64455EB0}" dt="2022-07-21T21:11:34.890" v="885" actId="478"/>
          <ac:spMkLst>
            <pc:docMk/>
            <pc:sldMk cId="2108785523" sldId="259"/>
            <ac:spMk id="2" creationId="{3FCFA87B-ADD1-0AA8-6858-AC7CEF030699}"/>
          </ac:spMkLst>
        </pc:spChg>
        <pc:spChg chg="mod">
          <ac:chgData name="Beth Maillho" userId="2ea77857-dcdf-47dd-a4d7-ab9d287c50c5" providerId="ADAL" clId="{8E46E129-D2FF-4376-BEF8-D69F64455EB0}" dt="2022-07-22T13:24:50.345" v="8771" actId="113"/>
          <ac:spMkLst>
            <pc:docMk/>
            <pc:sldMk cId="2108785523" sldId="259"/>
            <ac:spMk id="3" creationId="{59DC42A9-3901-48CF-43B9-D0F277778DEE}"/>
          </ac:spMkLst>
        </pc:spChg>
        <pc:spChg chg="add del">
          <ac:chgData name="Beth Maillho" userId="2ea77857-dcdf-47dd-a4d7-ab9d287c50c5" providerId="ADAL" clId="{8E46E129-D2FF-4376-BEF8-D69F64455EB0}" dt="2022-07-21T21:10:26.836" v="880"/>
          <ac:spMkLst>
            <pc:docMk/>
            <pc:sldMk cId="2108785523" sldId="259"/>
            <ac:spMk id="4" creationId="{21F939BF-C9E6-30F3-5ACE-52176FB4434D}"/>
          </ac:spMkLst>
        </pc:spChg>
        <pc:spChg chg="del">
          <ac:chgData name="Beth Maillho" userId="2ea77857-dcdf-47dd-a4d7-ab9d287c50c5" providerId="ADAL" clId="{8E46E129-D2FF-4376-BEF8-D69F64455EB0}" dt="2022-07-21T21:02:35.139" v="608" actId="478"/>
          <ac:spMkLst>
            <pc:docMk/>
            <pc:sldMk cId="2108785523" sldId="259"/>
            <ac:spMk id="5" creationId="{E5C1C870-109B-40CE-FD3A-B2D3DC165B9F}"/>
          </ac:spMkLst>
        </pc:spChg>
        <pc:spChg chg="add mod">
          <ac:chgData name="Beth Maillho" userId="2ea77857-dcdf-47dd-a4d7-ab9d287c50c5" providerId="ADAL" clId="{8E46E129-D2FF-4376-BEF8-D69F64455EB0}" dt="2022-07-21T21:02:35.452" v="609"/>
          <ac:spMkLst>
            <pc:docMk/>
            <pc:sldMk cId="2108785523" sldId="259"/>
            <ac:spMk id="6" creationId="{22E6433A-D926-D55D-EF17-0FDE49E21038}"/>
          </ac:spMkLst>
        </pc:spChg>
        <pc:spChg chg="add del">
          <ac:chgData name="Beth Maillho" userId="2ea77857-dcdf-47dd-a4d7-ab9d287c50c5" providerId="ADAL" clId="{8E46E129-D2FF-4376-BEF8-D69F64455EB0}" dt="2022-07-21T21:10:26.836" v="880"/>
          <ac:spMkLst>
            <pc:docMk/>
            <pc:sldMk cId="2108785523" sldId="259"/>
            <ac:spMk id="7" creationId="{0697170F-9649-67E8-3D0A-D62345D2009A}"/>
          </ac:spMkLst>
        </pc:spChg>
        <pc:spChg chg="add del mod">
          <ac:chgData name="Beth Maillho" userId="2ea77857-dcdf-47dd-a4d7-ab9d287c50c5" providerId="ADAL" clId="{8E46E129-D2FF-4376-BEF8-D69F64455EB0}" dt="2022-07-21T21:11:38.710" v="887" actId="478"/>
          <ac:spMkLst>
            <pc:docMk/>
            <pc:sldMk cId="2108785523" sldId="259"/>
            <ac:spMk id="10" creationId="{7B847CD6-4A90-619F-4D76-07F3D276E527}"/>
          </ac:spMkLst>
        </pc:spChg>
        <pc:spChg chg="add mod">
          <ac:chgData name="Beth Maillho" userId="2ea77857-dcdf-47dd-a4d7-ab9d287c50c5" providerId="ADAL" clId="{8E46E129-D2FF-4376-BEF8-D69F64455EB0}" dt="2022-07-21T21:11:35.306" v="886"/>
          <ac:spMkLst>
            <pc:docMk/>
            <pc:sldMk cId="2108785523" sldId="259"/>
            <ac:spMk id="12" creationId="{B1C6C1A2-642C-D241-D9BE-0CB851EF0C10}"/>
          </ac:spMkLst>
        </pc:spChg>
        <pc:picChg chg="del">
          <ac:chgData name="Beth Maillho" userId="2ea77857-dcdf-47dd-a4d7-ab9d287c50c5" providerId="ADAL" clId="{8E46E129-D2FF-4376-BEF8-D69F64455EB0}" dt="2022-07-27T19:47:16.512" v="9467" actId="478"/>
          <ac:picMkLst>
            <pc:docMk/>
            <pc:sldMk cId="2108785523" sldId="259"/>
            <ac:picMk id="8" creationId="{82F5C316-9F8A-6FB8-6B35-F5FDBEB93167}"/>
          </ac:picMkLst>
        </pc:picChg>
        <pc:picChg chg="add mod">
          <ac:chgData name="Beth Maillho" userId="2ea77857-dcdf-47dd-a4d7-ab9d287c50c5" providerId="ADAL" clId="{8E46E129-D2FF-4376-BEF8-D69F64455EB0}" dt="2022-07-21T21:31:02.138" v="2368" actId="1076"/>
          <ac:picMkLst>
            <pc:docMk/>
            <pc:sldMk cId="2108785523" sldId="259"/>
            <ac:picMk id="13" creationId="{CE95B12B-CCC4-5847-2003-0A3FB7819849}"/>
          </ac:picMkLst>
        </pc:picChg>
        <pc:picChg chg="add del">
          <ac:chgData name="Beth Maillho" userId="2ea77857-dcdf-47dd-a4d7-ab9d287c50c5" providerId="ADAL" clId="{8E46E129-D2FF-4376-BEF8-D69F64455EB0}" dt="2022-07-21T21:10:26.836" v="880"/>
          <ac:picMkLst>
            <pc:docMk/>
            <pc:sldMk cId="2108785523" sldId="259"/>
            <ac:picMk id="2049" creationId="{6E9DFED1-3593-DFCB-1645-AF9EB3578FE2}"/>
          </ac:picMkLst>
        </pc:picChg>
      </pc:sldChg>
      <pc:sldChg chg="addSp delSp modSp mod">
        <pc:chgData name="Beth Maillho" userId="2ea77857-dcdf-47dd-a4d7-ab9d287c50c5" providerId="ADAL" clId="{8E46E129-D2FF-4376-BEF8-D69F64455EB0}" dt="2022-07-27T19:47:19.475" v="9468" actId="478"/>
        <pc:sldMkLst>
          <pc:docMk/>
          <pc:sldMk cId="984533136" sldId="260"/>
        </pc:sldMkLst>
        <pc:spChg chg="mod">
          <ac:chgData name="Beth Maillho" userId="2ea77857-dcdf-47dd-a4d7-ab9d287c50c5" providerId="ADAL" clId="{8E46E129-D2FF-4376-BEF8-D69F64455EB0}" dt="2022-07-22T13:25:07.396" v="8775" actId="20577"/>
          <ac:spMkLst>
            <pc:docMk/>
            <pc:sldMk cId="984533136" sldId="260"/>
            <ac:spMk id="3" creationId="{59DC42A9-3901-48CF-43B9-D0F277778DEE}"/>
          </ac:spMkLst>
        </pc:spChg>
        <pc:spChg chg="add del mod">
          <ac:chgData name="Beth Maillho" userId="2ea77857-dcdf-47dd-a4d7-ab9d287c50c5" providerId="ADAL" clId="{8E46E129-D2FF-4376-BEF8-D69F64455EB0}" dt="2022-07-21T21:16:52.255" v="1138" actId="478"/>
          <ac:spMkLst>
            <pc:docMk/>
            <pc:sldMk cId="984533136" sldId="260"/>
            <ac:spMk id="4" creationId="{59EE71DC-0546-2A6E-BDA0-E4741B022B23}"/>
          </ac:spMkLst>
        </pc:spChg>
        <pc:spChg chg="del">
          <ac:chgData name="Beth Maillho" userId="2ea77857-dcdf-47dd-a4d7-ab9d287c50c5" providerId="ADAL" clId="{8E46E129-D2FF-4376-BEF8-D69F64455EB0}" dt="2022-07-21T21:02:43.751" v="610" actId="478"/>
          <ac:spMkLst>
            <pc:docMk/>
            <pc:sldMk cId="984533136" sldId="260"/>
            <ac:spMk id="5" creationId="{E5C1C870-109B-40CE-FD3A-B2D3DC165B9F}"/>
          </ac:spMkLst>
        </pc:spChg>
        <pc:spChg chg="add mod">
          <ac:chgData name="Beth Maillho" userId="2ea77857-dcdf-47dd-a4d7-ab9d287c50c5" providerId="ADAL" clId="{8E46E129-D2FF-4376-BEF8-D69F64455EB0}" dt="2022-07-21T21:02:44.059" v="611"/>
          <ac:spMkLst>
            <pc:docMk/>
            <pc:sldMk cId="984533136" sldId="260"/>
            <ac:spMk id="6" creationId="{10EC8886-81E4-5201-8FF6-E1C1C913BE22}"/>
          </ac:spMkLst>
        </pc:spChg>
        <pc:spChg chg="del mod">
          <ac:chgData name="Beth Maillho" userId="2ea77857-dcdf-47dd-a4d7-ab9d287c50c5" providerId="ADAL" clId="{8E46E129-D2FF-4376-BEF8-D69F64455EB0}" dt="2022-07-21T21:16:49.004" v="1137" actId="478"/>
          <ac:spMkLst>
            <pc:docMk/>
            <pc:sldMk cId="984533136" sldId="260"/>
            <ac:spMk id="9" creationId="{79627971-4DE4-5FC9-1C37-A12BBC48216A}"/>
          </ac:spMkLst>
        </pc:spChg>
        <pc:spChg chg="add mod">
          <ac:chgData name="Beth Maillho" userId="2ea77857-dcdf-47dd-a4d7-ab9d287c50c5" providerId="ADAL" clId="{8E46E129-D2FF-4376-BEF8-D69F64455EB0}" dt="2022-07-21T21:19:36.848" v="1338" actId="20577"/>
          <ac:spMkLst>
            <pc:docMk/>
            <pc:sldMk cId="984533136" sldId="260"/>
            <ac:spMk id="10" creationId="{A48DD082-A8E3-FD67-AD73-591B4FE2CB98}"/>
          </ac:spMkLst>
        </pc:spChg>
        <pc:picChg chg="del">
          <ac:chgData name="Beth Maillho" userId="2ea77857-dcdf-47dd-a4d7-ab9d287c50c5" providerId="ADAL" clId="{8E46E129-D2FF-4376-BEF8-D69F64455EB0}" dt="2022-07-27T19:47:19.475" v="9468" actId="478"/>
          <ac:picMkLst>
            <pc:docMk/>
            <pc:sldMk cId="984533136" sldId="260"/>
            <ac:picMk id="8" creationId="{82F5C316-9F8A-6FB8-6B35-F5FDBEB93167}"/>
          </ac:picMkLst>
        </pc:picChg>
      </pc:sldChg>
      <pc:sldChg chg="addSp delSp modSp mod">
        <pc:chgData name="Beth Maillho" userId="2ea77857-dcdf-47dd-a4d7-ab9d287c50c5" providerId="ADAL" clId="{8E46E129-D2FF-4376-BEF8-D69F64455EB0}" dt="2022-07-27T19:47:26.765" v="9470" actId="478"/>
        <pc:sldMkLst>
          <pc:docMk/>
          <pc:sldMk cId="3336427047" sldId="261"/>
        </pc:sldMkLst>
        <pc:spChg chg="add del mod">
          <ac:chgData name="Beth Maillho" userId="2ea77857-dcdf-47dd-a4d7-ab9d287c50c5" providerId="ADAL" clId="{8E46E129-D2FF-4376-BEF8-D69F64455EB0}" dt="2022-07-21T21:32:18.743" v="2373" actId="478"/>
          <ac:spMkLst>
            <pc:docMk/>
            <pc:sldMk cId="3336427047" sldId="261"/>
            <ac:spMk id="3" creationId="{438E0077-934A-4279-8E50-F60AAA96AA4E}"/>
          </ac:spMkLst>
        </pc:spChg>
        <pc:spChg chg="del">
          <ac:chgData name="Beth Maillho" userId="2ea77857-dcdf-47dd-a4d7-ab9d287c50c5" providerId="ADAL" clId="{8E46E129-D2FF-4376-BEF8-D69F64455EB0}" dt="2022-07-21T21:03:10.797" v="620" actId="478"/>
          <ac:spMkLst>
            <pc:docMk/>
            <pc:sldMk cId="3336427047" sldId="261"/>
            <ac:spMk id="5" creationId="{E5C1C870-109B-40CE-FD3A-B2D3DC165B9F}"/>
          </ac:spMkLst>
        </pc:spChg>
        <pc:spChg chg="add mod">
          <ac:chgData name="Beth Maillho" userId="2ea77857-dcdf-47dd-a4d7-ab9d287c50c5" providerId="ADAL" clId="{8E46E129-D2FF-4376-BEF8-D69F64455EB0}" dt="2022-07-21T21:03:11.129" v="621"/>
          <ac:spMkLst>
            <pc:docMk/>
            <pc:sldMk cId="3336427047" sldId="261"/>
            <ac:spMk id="6" creationId="{C30EAEBA-CC56-7B77-ED3F-5149F07CF570}"/>
          </ac:spMkLst>
        </pc:spChg>
        <pc:spChg chg="add mod">
          <ac:chgData name="Beth Maillho" userId="2ea77857-dcdf-47dd-a4d7-ab9d287c50c5" providerId="ADAL" clId="{8E46E129-D2FF-4376-BEF8-D69F64455EB0}" dt="2022-07-21T21:32:25.811" v="2392" actId="20577"/>
          <ac:spMkLst>
            <pc:docMk/>
            <pc:sldMk cId="3336427047" sldId="261"/>
            <ac:spMk id="9" creationId="{32156BF9-11EE-C012-9161-4D4780A5A0F9}"/>
          </ac:spMkLst>
        </pc:spChg>
        <pc:spChg chg="add del mod">
          <ac:chgData name="Beth Maillho" userId="2ea77857-dcdf-47dd-a4d7-ab9d287c50c5" providerId="ADAL" clId="{8E46E129-D2FF-4376-BEF8-D69F64455EB0}" dt="2022-07-21T21:34:33.185" v="2447" actId="478"/>
          <ac:spMkLst>
            <pc:docMk/>
            <pc:sldMk cId="3336427047" sldId="261"/>
            <ac:spMk id="10" creationId="{D7D58BEA-0AA3-C96D-30BF-E4452131B692}"/>
          </ac:spMkLst>
        </pc:spChg>
        <pc:spChg chg="mod">
          <ac:chgData name="Beth Maillho" userId="2ea77857-dcdf-47dd-a4d7-ab9d287c50c5" providerId="ADAL" clId="{8E46E129-D2FF-4376-BEF8-D69F64455EB0}" dt="2022-07-22T00:27:28.168" v="8626" actId="20577"/>
          <ac:spMkLst>
            <pc:docMk/>
            <pc:sldMk cId="3336427047" sldId="261"/>
            <ac:spMk id="15" creationId="{DCDE3E4E-42BE-FD6D-4704-4E0088F13C47}"/>
          </ac:spMkLst>
        </pc:spChg>
        <pc:spChg chg="del">
          <ac:chgData name="Beth Maillho" userId="2ea77857-dcdf-47dd-a4d7-ab9d287c50c5" providerId="ADAL" clId="{8E46E129-D2FF-4376-BEF8-D69F64455EB0}" dt="2022-07-21T21:32:16.437" v="2372" actId="478"/>
          <ac:spMkLst>
            <pc:docMk/>
            <pc:sldMk cId="3336427047" sldId="261"/>
            <ac:spMk id="16" creationId="{8DC80649-C156-9228-E9CD-B3BE6202499F}"/>
          </ac:spMkLst>
        </pc:spChg>
        <pc:picChg chg="del">
          <ac:chgData name="Beth Maillho" userId="2ea77857-dcdf-47dd-a4d7-ab9d287c50c5" providerId="ADAL" clId="{8E46E129-D2FF-4376-BEF8-D69F64455EB0}" dt="2022-07-27T19:47:26.765" v="9470" actId="478"/>
          <ac:picMkLst>
            <pc:docMk/>
            <pc:sldMk cId="3336427047" sldId="261"/>
            <ac:picMk id="8" creationId="{82F5C316-9F8A-6FB8-6B35-F5FDBEB93167}"/>
          </ac:picMkLst>
        </pc:picChg>
      </pc:sldChg>
      <pc:sldChg chg="addSp delSp modSp mod">
        <pc:chgData name="Beth Maillho" userId="2ea77857-dcdf-47dd-a4d7-ab9d287c50c5" providerId="ADAL" clId="{8E46E129-D2FF-4376-BEF8-D69F64455EB0}" dt="2022-07-27T19:47:31.883" v="9471" actId="478"/>
        <pc:sldMkLst>
          <pc:docMk/>
          <pc:sldMk cId="3351002011" sldId="262"/>
        </pc:sldMkLst>
        <pc:spChg chg="add del mod">
          <ac:chgData name="Beth Maillho" userId="2ea77857-dcdf-47dd-a4d7-ab9d287c50c5" providerId="ADAL" clId="{8E46E129-D2FF-4376-BEF8-D69F64455EB0}" dt="2022-07-21T21:36:09.227" v="2479" actId="478"/>
          <ac:spMkLst>
            <pc:docMk/>
            <pc:sldMk cId="3351002011" sldId="262"/>
            <ac:spMk id="3" creationId="{02ED47AA-11AA-2803-062D-1B720C6CB8C8}"/>
          </ac:spMkLst>
        </pc:spChg>
        <pc:spChg chg="del">
          <ac:chgData name="Beth Maillho" userId="2ea77857-dcdf-47dd-a4d7-ab9d287c50c5" providerId="ADAL" clId="{8E46E129-D2FF-4376-BEF8-D69F64455EB0}" dt="2022-07-21T21:03:21.067" v="625" actId="478"/>
          <ac:spMkLst>
            <pc:docMk/>
            <pc:sldMk cId="3351002011" sldId="262"/>
            <ac:spMk id="5" creationId="{E5C1C870-109B-40CE-FD3A-B2D3DC165B9F}"/>
          </ac:spMkLst>
        </pc:spChg>
        <pc:spChg chg="add mod">
          <ac:chgData name="Beth Maillho" userId="2ea77857-dcdf-47dd-a4d7-ab9d287c50c5" providerId="ADAL" clId="{8E46E129-D2FF-4376-BEF8-D69F64455EB0}" dt="2022-07-21T21:03:21.338" v="626"/>
          <ac:spMkLst>
            <pc:docMk/>
            <pc:sldMk cId="3351002011" sldId="262"/>
            <ac:spMk id="6" creationId="{68C906D4-03D5-F942-E61F-B1A01EE252A3}"/>
          </ac:spMkLst>
        </pc:spChg>
        <pc:spChg chg="add del mod">
          <ac:chgData name="Beth Maillho" userId="2ea77857-dcdf-47dd-a4d7-ab9d287c50c5" providerId="ADAL" clId="{8E46E129-D2FF-4376-BEF8-D69F64455EB0}" dt="2022-07-21T21:36:06.119" v="2478" actId="478"/>
          <ac:spMkLst>
            <pc:docMk/>
            <pc:sldMk cId="3351002011" sldId="262"/>
            <ac:spMk id="7" creationId="{45F3B743-99E7-FC91-BCC7-516162F3A4F1}"/>
          </ac:spMkLst>
        </pc:spChg>
        <pc:spChg chg="add mod">
          <ac:chgData name="Beth Maillho" userId="2ea77857-dcdf-47dd-a4d7-ab9d287c50c5" providerId="ADAL" clId="{8E46E129-D2FF-4376-BEF8-D69F64455EB0}" dt="2022-07-22T13:37:38.906" v="9021" actId="20577"/>
          <ac:spMkLst>
            <pc:docMk/>
            <pc:sldMk cId="3351002011" sldId="262"/>
            <ac:spMk id="11" creationId="{B2006A27-AAF1-EAEB-B065-C94D62CFC86A}"/>
          </ac:spMkLst>
        </pc:spChg>
        <pc:spChg chg="add mod">
          <ac:chgData name="Beth Maillho" userId="2ea77857-dcdf-47dd-a4d7-ab9d287c50c5" providerId="ADAL" clId="{8E46E129-D2FF-4376-BEF8-D69F64455EB0}" dt="2022-07-21T22:06:10.692" v="4209" actId="20577"/>
          <ac:spMkLst>
            <pc:docMk/>
            <pc:sldMk cId="3351002011" sldId="262"/>
            <ac:spMk id="12" creationId="{34F3027B-B23F-EF52-E938-AFBB26B76C91}"/>
          </ac:spMkLst>
        </pc:spChg>
        <pc:spChg chg="del mod">
          <ac:chgData name="Beth Maillho" userId="2ea77857-dcdf-47dd-a4d7-ab9d287c50c5" providerId="ADAL" clId="{8E46E129-D2FF-4376-BEF8-D69F64455EB0}" dt="2022-07-21T21:36:02.612" v="2476" actId="478"/>
          <ac:spMkLst>
            <pc:docMk/>
            <pc:sldMk cId="3351002011" sldId="262"/>
            <ac:spMk id="15" creationId="{DCDE3E4E-42BE-FD6D-4704-4E0088F13C47}"/>
          </ac:spMkLst>
        </pc:spChg>
        <pc:spChg chg="del">
          <ac:chgData name="Beth Maillho" userId="2ea77857-dcdf-47dd-a4d7-ab9d287c50c5" providerId="ADAL" clId="{8E46E129-D2FF-4376-BEF8-D69F64455EB0}" dt="2022-07-21T21:36:02.612" v="2476" actId="478"/>
          <ac:spMkLst>
            <pc:docMk/>
            <pc:sldMk cId="3351002011" sldId="262"/>
            <ac:spMk id="16" creationId="{8DC80649-C156-9228-E9CD-B3BE6202499F}"/>
          </ac:spMkLst>
        </pc:spChg>
        <pc:picChg chg="del">
          <ac:chgData name="Beth Maillho" userId="2ea77857-dcdf-47dd-a4d7-ab9d287c50c5" providerId="ADAL" clId="{8E46E129-D2FF-4376-BEF8-D69F64455EB0}" dt="2022-07-27T19:47:31.883" v="9471" actId="478"/>
          <ac:picMkLst>
            <pc:docMk/>
            <pc:sldMk cId="3351002011" sldId="262"/>
            <ac:picMk id="8" creationId="{82F5C316-9F8A-6FB8-6B35-F5FDBEB93167}"/>
          </ac:picMkLst>
        </pc:picChg>
      </pc:sldChg>
      <pc:sldChg chg="addSp delSp modSp mod ord">
        <pc:chgData name="Beth Maillho" userId="2ea77857-dcdf-47dd-a4d7-ab9d287c50c5" providerId="ADAL" clId="{8E46E129-D2FF-4376-BEF8-D69F64455EB0}" dt="2022-07-22T13:34:05.297" v="9000" actId="20577"/>
        <pc:sldMkLst>
          <pc:docMk/>
          <pc:sldMk cId="988757654" sldId="264"/>
        </pc:sldMkLst>
        <pc:spChg chg="add del mod">
          <ac:chgData name="Beth Maillho" userId="2ea77857-dcdf-47dd-a4d7-ab9d287c50c5" providerId="ADAL" clId="{8E46E129-D2FF-4376-BEF8-D69F64455EB0}" dt="2022-07-21T21:42:28.924" v="2873" actId="478"/>
          <ac:spMkLst>
            <pc:docMk/>
            <pc:sldMk cId="988757654" sldId="264"/>
            <ac:spMk id="4" creationId="{0FC8255D-5431-142A-0C75-366AFEBF0C9C}"/>
          </ac:spMkLst>
        </pc:spChg>
        <pc:spChg chg="del">
          <ac:chgData name="Beth Maillho" userId="2ea77857-dcdf-47dd-a4d7-ab9d287c50c5" providerId="ADAL" clId="{8E46E129-D2FF-4376-BEF8-D69F64455EB0}" dt="2022-07-21T21:03:24.476" v="627" actId="478"/>
          <ac:spMkLst>
            <pc:docMk/>
            <pc:sldMk cId="988757654" sldId="264"/>
            <ac:spMk id="5" creationId="{E5C1C870-109B-40CE-FD3A-B2D3DC165B9F}"/>
          </ac:spMkLst>
        </pc:spChg>
        <pc:spChg chg="add mod">
          <ac:chgData name="Beth Maillho" userId="2ea77857-dcdf-47dd-a4d7-ab9d287c50c5" providerId="ADAL" clId="{8E46E129-D2FF-4376-BEF8-D69F64455EB0}" dt="2022-07-21T21:03:24.707" v="628"/>
          <ac:spMkLst>
            <pc:docMk/>
            <pc:sldMk cId="988757654" sldId="264"/>
            <ac:spMk id="7" creationId="{7F5D29DD-A50C-19ED-E7A8-8E9F44235E30}"/>
          </ac:spMkLst>
        </pc:spChg>
        <pc:spChg chg="add mod">
          <ac:chgData name="Beth Maillho" userId="2ea77857-dcdf-47dd-a4d7-ab9d287c50c5" providerId="ADAL" clId="{8E46E129-D2FF-4376-BEF8-D69F64455EB0}" dt="2022-07-22T13:32:43.541" v="8975" actId="14100"/>
          <ac:spMkLst>
            <pc:docMk/>
            <pc:sldMk cId="988757654" sldId="264"/>
            <ac:spMk id="9" creationId="{E1C30F81-0E59-AB02-2B3E-8DC9CF9424FF}"/>
          </ac:spMkLst>
        </pc:spChg>
        <pc:spChg chg="del">
          <ac:chgData name="Beth Maillho" userId="2ea77857-dcdf-47dd-a4d7-ab9d287c50c5" providerId="ADAL" clId="{8E46E129-D2FF-4376-BEF8-D69F64455EB0}" dt="2022-07-21T21:42:31.213" v="2874" actId="478"/>
          <ac:spMkLst>
            <pc:docMk/>
            <pc:sldMk cId="988757654" sldId="264"/>
            <ac:spMk id="9" creationId="{E84511C8-2714-A51A-AAB5-6EBA2187F083}"/>
          </ac:spMkLst>
        </pc:spChg>
        <pc:spChg chg="add del mod">
          <ac:chgData name="Beth Maillho" userId="2ea77857-dcdf-47dd-a4d7-ab9d287c50c5" providerId="ADAL" clId="{8E46E129-D2FF-4376-BEF8-D69F64455EB0}" dt="2022-07-21T21:42:40.002" v="2876" actId="478"/>
          <ac:spMkLst>
            <pc:docMk/>
            <pc:sldMk cId="988757654" sldId="264"/>
            <ac:spMk id="10" creationId="{0422D358-F2BD-027A-FDA3-AC808D5BCC48}"/>
          </ac:spMkLst>
        </pc:spChg>
        <pc:spChg chg="del">
          <ac:chgData name="Beth Maillho" userId="2ea77857-dcdf-47dd-a4d7-ab9d287c50c5" providerId="ADAL" clId="{8E46E129-D2FF-4376-BEF8-D69F64455EB0}" dt="2022-07-21T21:42:34.781" v="2875" actId="478"/>
          <ac:spMkLst>
            <pc:docMk/>
            <pc:sldMk cId="988757654" sldId="264"/>
            <ac:spMk id="16" creationId="{8DC80649-C156-9228-E9CD-B3BE6202499F}"/>
          </ac:spMkLst>
        </pc:spChg>
        <pc:spChg chg="add mod">
          <ac:chgData name="Beth Maillho" userId="2ea77857-dcdf-47dd-a4d7-ab9d287c50c5" providerId="ADAL" clId="{8E46E129-D2FF-4376-BEF8-D69F64455EB0}" dt="2022-07-22T13:34:05.297" v="9000" actId="20577"/>
          <ac:spMkLst>
            <pc:docMk/>
            <pc:sldMk cId="988757654" sldId="264"/>
            <ac:spMk id="17" creationId="{938725F2-DA0E-3B01-D09F-5847E85114AB}"/>
          </ac:spMkLst>
        </pc:spChg>
        <pc:spChg chg="add del mod">
          <ac:chgData name="Beth Maillho" userId="2ea77857-dcdf-47dd-a4d7-ab9d287c50c5" providerId="ADAL" clId="{8E46E129-D2FF-4376-BEF8-D69F64455EB0}" dt="2022-07-22T13:32:28.426" v="8964" actId="478"/>
          <ac:spMkLst>
            <pc:docMk/>
            <pc:sldMk cId="988757654" sldId="264"/>
            <ac:spMk id="18" creationId="{58B0C8F9-9816-993D-D04E-6D98ADDA651C}"/>
          </ac:spMkLst>
        </pc:spChg>
        <pc:picChg chg="del">
          <ac:chgData name="Beth Maillho" userId="2ea77857-dcdf-47dd-a4d7-ab9d287c50c5" providerId="ADAL" clId="{8E46E129-D2FF-4376-BEF8-D69F64455EB0}" dt="2022-07-21T21:03:26.899" v="629" actId="478"/>
          <ac:picMkLst>
            <pc:docMk/>
            <pc:sldMk cId="988757654" sldId="264"/>
            <ac:picMk id="3" creationId="{097C890E-42F5-3912-A6E1-009E73CEFAF9}"/>
          </ac:picMkLst>
        </pc:picChg>
        <pc:picChg chg="add del mod">
          <ac:chgData name="Beth Maillho" userId="2ea77857-dcdf-47dd-a4d7-ab9d287c50c5" providerId="ADAL" clId="{8E46E129-D2FF-4376-BEF8-D69F64455EB0}" dt="2022-07-21T21:44:58.259" v="2880" actId="478"/>
          <ac:picMkLst>
            <pc:docMk/>
            <pc:sldMk cId="988757654" sldId="264"/>
            <ac:picMk id="12" creationId="{CEF2520A-C830-8570-2839-F56C47BB29E5}"/>
          </ac:picMkLst>
        </pc:picChg>
        <pc:picChg chg="add mod modCrop">
          <ac:chgData name="Beth Maillho" userId="2ea77857-dcdf-47dd-a4d7-ab9d287c50c5" providerId="ADAL" clId="{8E46E129-D2FF-4376-BEF8-D69F64455EB0}" dt="2022-07-21T22:47:27.421" v="5510" actId="208"/>
          <ac:picMkLst>
            <pc:docMk/>
            <pc:sldMk cId="988757654" sldId="264"/>
            <ac:picMk id="14" creationId="{551858A0-8288-DB6F-8B1C-0244997E207F}"/>
          </ac:picMkLst>
        </pc:picChg>
      </pc:sldChg>
      <pc:sldChg chg="addSp delSp modSp mod">
        <pc:chgData name="Beth Maillho" userId="2ea77857-dcdf-47dd-a4d7-ab9d287c50c5" providerId="ADAL" clId="{8E46E129-D2FF-4376-BEF8-D69F64455EB0}" dt="2022-07-27T19:47:53.690" v="9472" actId="478"/>
        <pc:sldMkLst>
          <pc:docMk/>
          <pc:sldMk cId="2031500397" sldId="265"/>
        </pc:sldMkLst>
        <pc:spChg chg="add del mod">
          <ac:chgData name="Beth Maillho" userId="2ea77857-dcdf-47dd-a4d7-ab9d287c50c5" providerId="ADAL" clId="{8E46E129-D2FF-4376-BEF8-D69F64455EB0}" dt="2022-07-21T21:59:52.574" v="3919" actId="478"/>
          <ac:spMkLst>
            <pc:docMk/>
            <pc:sldMk cId="2031500397" sldId="265"/>
            <ac:spMk id="3" creationId="{01381DB4-F7C8-FD68-B05A-EE0AEA774EF3}"/>
          </ac:spMkLst>
        </pc:spChg>
        <pc:spChg chg="del">
          <ac:chgData name="Beth Maillho" userId="2ea77857-dcdf-47dd-a4d7-ab9d287c50c5" providerId="ADAL" clId="{8E46E129-D2FF-4376-BEF8-D69F64455EB0}" dt="2022-07-21T21:03:37.566" v="633" actId="478"/>
          <ac:spMkLst>
            <pc:docMk/>
            <pc:sldMk cId="2031500397" sldId="265"/>
            <ac:spMk id="5" creationId="{E5C1C870-109B-40CE-FD3A-B2D3DC165B9F}"/>
          </ac:spMkLst>
        </pc:spChg>
        <pc:spChg chg="add mod">
          <ac:chgData name="Beth Maillho" userId="2ea77857-dcdf-47dd-a4d7-ab9d287c50c5" providerId="ADAL" clId="{8E46E129-D2FF-4376-BEF8-D69F64455EB0}" dt="2022-07-21T21:03:37.873" v="634"/>
          <ac:spMkLst>
            <pc:docMk/>
            <pc:sldMk cId="2031500397" sldId="265"/>
            <ac:spMk id="6" creationId="{D5C9B700-B765-583F-F0D5-BEEBE18B2370}"/>
          </ac:spMkLst>
        </pc:spChg>
        <pc:spChg chg="add del mod">
          <ac:chgData name="Beth Maillho" userId="2ea77857-dcdf-47dd-a4d7-ab9d287c50c5" providerId="ADAL" clId="{8E46E129-D2FF-4376-BEF8-D69F64455EB0}" dt="2022-07-21T21:59:52.574" v="3919" actId="478"/>
          <ac:spMkLst>
            <pc:docMk/>
            <pc:sldMk cId="2031500397" sldId="265"/>
            <ac:spMk id="7" creationId="{8D3F7204-889C-94F9-D712-B40545BD921D}"/>
          </ac:spMkLst>
        </pc:spChg>
        <pc:spChg chg="add del mod">
          <ac:chgData name="Beth Maillho" userId="2ea77857-dcdf-47dd-a4d7-ab9d287c50c5" providerId="ADAL" clId="{8E46E129-D2FF-4376-BEF8-D69F64455EB0}" dt="2022-07-21T23:35:05.505" v="6643" actId="478"/>
          <ac:spMkLst>
            <pc:docMk/>
            <pc:sldMk cId="2031500397" sldId="265"/>
            <ac:spMk id="11" creationId="{0179DFEB-5284-2EBC-5C8E-BBE9B8602C38}"/>
          </ac:spMkLst>
        </pc:spChg>
        <pc:spChg chg="add mod">
          <ac:chgData name="Beth Maillho" userId="2ea77857-dcdf-47dd-a4d7-ab9d287c50c5" providerId="ADAL" clId="{8E46E129-D2FF-4376-BEF8-D69F64455EB0}" dt="2022-07-21T23:34:45.889" v="6639" actId="20577"/>
          <ac:spMkLst>
            <pc:docMk/>
            <pc:sldMk cId="2031500397" sldId="265"/>
            <ac:spMk id="12" creationId="{79A612A4-8120-5555-77BC-867F0EDF1B09}"/>
          </ac:spMkLst>
        </pc:spChg>
        <pc:spChg chg="add del mod">
          <ac:chgData name="Beth Maillho" userId="2ea77857-dcdf-47dd-a4d7-ab9d287c50c5" providerId="ADAL" clId="{8E46E129-D2FF-4376-BEF8-D69F64455EB0}" dt="2022-07-21T23:35:13.410" v="6644" actId="478"/>
          <ac:spMkLst>
            <pc:docMk/>
            <pc:sldMk cId="2031500397" sldId="265"/>
            <ac:spMk id="14" creationId="{FAC0BD38-BF4E-A7CB-EB8A-0538C8F25971}"/>
          </ac:spMkLst>
        </pc:spChg>
        <pc:spChg chg="del">
          <ac:chgData name="Beth Maillho" userId="2ea77857-dcdf-47dd-a4d7-ab9d287c50c5" providerId="ADAL" clId="{8E46E129-D2FF-4376-BEF8-D69F64455EB0}" dt="2022-07-21T21:59:50.598" v="3918" actId="478"/>
          <ac:spMkLst>
            <pc:docMk/>
            <pc:sldMk cId="2031500397" sldId="265"/>
            <ac:spMk id="15" creationId="{DCDE3E4E-42BE-FD6D-4704-4E0088F13C47}"/>
          </ac:spMkLst>
        </pc:spChg>
        <pc:spChg chg="del">
          <ac:chgData name="Beth Maillho" userId="2ea77857-dcdf-47dd-a4d7-ab9d287c50c5" providerId="ADAL" clId="{8E46E129-D2FF-4376-BEF8-D69F64455EB0}" dt="2022-07-21T21:59:50.598" v="3918" actId="478"/>
          <ac:spMkLst>
            <pc:docMk/>
            <pc:sldMk cId="2031500397" sldId="265"/>
            <ac:spMk id="16" creationId="{8DC80649-C156-9228-E9CD-B3BE6202499F}"/>
          </ac:spMkLst>
        </pc:spChg>
        <pc:picChg chg="add mod">
          <ac:chgData name="Beth Maillho" userId="2ea77857-dcdf-47dd-a4d7-ab9d287c50c5" providerId="ADAL" clId="{8E46E129-D2FF-4376-BEF8-D69F64455EB0}" dt="2022-07-23T17:31:28.316" v="9447" actId="1076"/>
          <ac:picMkLst>
            <pc:docMk/>
            <pc:sldMk cId="2031500397" sldId="265"/>
            <ac:picMk id="3" creationId="{71BD91D7-BE2C-EE63-1224-993E6449E034}"/>
          </ac:picMkLst>
        </pc:picChg>
        <pc:picChg chg="add mod">
          <ac:chgData name="Beth Maillho" userId="2ea77857-dcdf-47dd-a4d7-ab9d287c50c5" providerId="ADAL" clId="{8E46E129-D2FF-4376-BEF8-D69F64455EB0}" dt="2022-07-23T17:31:34.265" v="9448" actId="1076"/>
          <ac:picMkLst>
            <pc:docMk/>
            <pc:sldMk cId="2031500397" sldId="265"/>
            <ac:picMk id="5" creationId="{0AB978DF-7CE4-FCA9-055F-BA0D914AB900}"/>
          </ac:picMkLst>
        </pc:picChg>
        <pc:picChg chg="del">
          <ac:chgData name="Beth Maillho" userId="2ea77857-dcdf-47dd-a4d7-ab9d287c50c5" providerId="ADAL" clId="{8E46E129-D2FF-4376-BEF8-D69F64455EB0}" dt="2022-07-27T19:47:53.690" v="9472" actId="478"/>
          <ac:picMkLst>
            <pc:docMk/>
            <pc:sldMk cId="2031500397" sldId="265"/>
            <ac:picMk id="8" creationId="{82F5C316-9F8A-6FB8-6B35-F5FDBEB93167}"/>
          </ac:picMkLst>
        </pc:picChg>
        <pc:picChg chg="add del mod modCrop">
          <ac:chgData name="Beth Maillho" userId="2ea77857-dcdf-47dd-a4d7-ab9d287c50c5" providerId="ADAL" clId="{8E46E129-D2FF-4376-BEF8-D69F64455EB0}" dt="2022-07-22T13:40:14.038" v="9022" actId="478"/>
          <ac:picMkLst>
            <pc:docMk/>
            <pc:sldMk cId="2031500397" sldId="265"/>
            <ac:picMk id="10" creationId="{89CAFEE3-73A0-3FE1-7CEA-FEF9D789FD1F}"/>
          </ac:picMkLst>
        </pc:picChg>
      </pc:sldChg>
      <pc:sldChg chg="addSp delSp modSp del mod">
        <pc:chgData name="Beth Maillho" userId="2ea77857-dcdf-47dd-a4d7-ab9d287c50c5" providerId="ADAL" clId="{8E46E129-D2FF-4376-BEF8-D69F64455EB0}" dt="2022-07-21T22:14:29.234" v="4723" actId="2696"/>
        <pc:sldMkLst>
          <pc:docMk/>
          <pc:sldMk cId="2634290295" sldId="266"/>
        </pc:sldMkLst>
        <pc:spChg chg="del mod">
          <ac:chgData name="Beth Maillho" userId="2ea77857-dcdf-47dd-a4d7-ab9d287c50c5" providerId="ADAL" clId="{8E46E129-D2FF-4376-BEF8-D69F64455EB0}" dt="2022-07-21T21:03:44.193" v="636" actId="478"/>
          <ac:spMkLst>
            <pc:docMk/>
            <pc:sldMk cId="2634290295" sldId="266"/>
            <ac:spMk id="5" creationId="{E5C1C870-109B-40CE-FD3A-B2D3DC165B9F}"/>
          </ac:spMkLst>
        </pc:spChg>
        <pc:spChg chg="add mod">
          <ac:chgData name="Beth Maillho" userId="2ea77857-dcdf-47dd-a4d7-ab9d287c50c5" providerId="ADAL" clId="{8E46E129-D2FF-4376-BEF8-D69F64455EB0}" dt="2022-07-21T21:03:44.462" v="637"/>
          <ac:spMkLst>
            <pc:docMk/>
            <pc:sldMk cId="2634290295" sldId="266"/>
            <ac:spMk id="6" creationId="{06B50ADD-199A-263F-7D60-3F89A82EF73A}"/>
          </ac:spMkLst>
        </pc:spChg>
      </pc:sldChg>
      <pc:sldChg chg="addSp delSp modSp del mod">
        <pc:chgData name="Beth Maillho" userId="2ea77857-dcdf-47dd-a4d7-ab9d287c50c5" providerId="ADAL" clId="{8E46E129-D2FF-4376-BEF8-D69F64455EB0}" dt="2022-07-21T22:14:37.323" v="4724" actId="2696"/>
        <pc:sldMkLst>
          <pc:docMk/>
          <pc:sldMk cId="2161174602" sldId="267"/>
        </pc:sldMkLst>
        <pc:spChg chg="del">
          <ac:chgData name="Beth Maillho" userId="2ea77857-dcdf-47dd-a4d7-ab9d287c50c5" providerId="ADAL" clId="{8E46E129-D2FF-4376-BEF8-D69F64455EB0}" dt="2022-07-21T21:03:59.437" v="644" actId="478"/>
          <ac:spMkLst>
            <pc:docMk/>
            <pc:sldMk cId="2161174602" sldId="267"/>
            <ac:spMk id="5" creationId="{E5C1C870-109B-40CE-FD3A-B2D3DC165B9F}"/>
          </ac:spMkLst>
        </pc:spChg>
        <pc:spChg chg="add mod">
          <ac:chgData name="Beth Maillho" userId="2ea77857-dcdf-47dd-a4d7-ab9d287c50c5" providerId="ADAL" clId="{8E46E129-D2FF-4376-BEF8-D69F64455EB0}" dt="2022-07-21T21:03:59.721" v="645"/>
          <ac:spMkLst>
            <pc:docMk/>
            <pc:sldMk cId="2161174602" sldId="267"/>
            <ac:spMk id="6" creationId="{7DF888E3-6886-5B27-21F7-DE1CD737C0DA}"/>
          </ac:spMkLst>
        </pc:spChg>
      </pc:sldChg>
      <pc:sldChg chg="addSp delSp modSp del mod">
        <pc:chgData name="Beth Maillho" userId="2ea77857-dcdf-47dd-a4d7-ab9d287c50c5" providerId="ADAL" clId="{8E46E129-D2FF-4376-BEF8-D69F64455EB0}" dt="2022-07-21T22:14:37.323" v="4724" actId="2696"/>
        <pc:sldMkLst>
          <pc:docMk/>
          <pc:sldMk cId="3367815895" sldId="268"/>
        </pc:sldMkLst>
        <pc:spChg chg="del">
          <ac:chgData name="Beth Maillho" userId="2ea77857-dcdf-47dd-a4d7-ab9d287c50c5" providerId="ADAL" clId="{8E46E129-D2FF-4376-BEF8-D69F64455EB0}" dt="2022-07-21T21:04:04.095" v="646" actId="478"/>
          <ac:spMkLst>
            <pc:docMk/>
            <pc:sldMk cId="3367815895" sldId="268"/>
            <ac:spMk id="5" creationId="{E5C1C870-109B-40CE-FD3A-B2D3DC165B9F}"/>
          </ac:spMkLst>
        </pc:spChg>
        <pc:spChg chg="add mod">
          <ac:chgData name="Beth Maillho" userId="2ea77857-dcdf-47dd-a4d7-ab9d287c50c5" providerId="ADAL" clId="{8E46E129-D2FF-4376-BEF8-D69F64455EB0}" dt="2022-07-21T21:04:04.396" v="647"/>
          <ac:spMkLst>
            <pc:docMk/>
            <pc:sldMk cId="3367815895" sldId="268"/>
            <ac:spMk id="6" creationId="{924566D7-E9B7-16ED-DC5A-98926100ACFD}"/>
          </ac:spMkLst>
        </pc:spChg>
      </pc:sldChg>
      <pc:sldChg chg="addSp delSp modSp del mod">
        <pc:chgData name="Beth Maillho" userId="2ea77857-dcdf-47dd-a4d7-ab9d287c50c5" providerId="ADAL" clId="{8E46E129-D2FF-4376-BEF8-D69F64455EB0}" dt="2022-07-21T22:14:37.323" v="4724" actId="2696"/>
        <pc:sldMkLst>
          <pc:docMk/>
          <pc:sldMk cId="1584227587" sldId="269"/>
        </pc:sldMkLst>
        <pc:spChg chg="del">
          <ac:chgData name="Beth Maillho" userId="2ea77857-dcdf-47dd-a4d7-ab9d287c50c5" providerId="ADAL" clId="{8E46E129-D2FF-4376-BEF8-D69F64455EB0}" dt="2022-07-21T21:04:07.227" v="648" actId="478"/>
          <ac:spMkLst>
            <pc:docMk/>
            <pc:sldMk cId="1584227587" sldId="269"/>
            <ac:spMk id="5" creationId="{E5C1C870-109B-40CE-FD3A-B2D3DC165B9F}"/>
          </ac:spMkLst>
        </pc:spChg>
        <pc:spChg chg="add mod">
          <ac:chgData name="Beth Maillho" userId="2ea77857-dcdf-47dd-a4d7-ab9d287c50c5" providerId="ADAL" clId="{8E46E129-D2FF-4376-BEF8-D69F64455EB0}" dt="2022-07-21T21:04:07.846" v="649"/>
          <ac:spMkLst>
            <pc:docMk/>
            <pc:sldMk cId="1584227587" sldId="269"/>
            <ac:spMk id="7" creationId="{86E78DA3-77CA-647B-387E-E36196A90B51}"/>
          </ac:spMkLst>
        </pc:spChg>
        <pc:picChg chg="del">
          <ac:chgData name="Beth Maillho" userId="2ea77857-dcdf-47dd-a4d7-ab9d287c50c5" providerId="ADAL" clId="{8E46E129-D2FF-4376-BEF8-D69F64455EB0}" dt="2022-07-21T21:04:09.214" v="650" actId="478"/>
          <ac:picMkLst>
            <pc:docMk/>
            <pc:sldMk cId="1584227587" sldId="269"/>
            <ac:picMk id="3" creationId="{CFB68FD6-5963-C454-832A-8BFD76A40976}"/>
          </ac:picMkLst>
        </pc:picChg>
      </pc:sldChg>
      <pc:sldChg chg="addSp delSp modSp del mod">
        <pc:chgData name="Beth Maillho" userId="2ea77857-dcdf-47dd-a4d7-ab9d287c50c5" providerId="ADAL" clId="{8E46E129-D2FF-4376-BEF8-D69F64455EB0}" dt="2022-07-21T23:54:16.201" v="7144" actId="47"/>
        <pc:sldMkLst>
          <pc:docMk/>
          <pc:sldMk cId="4072722938" sldId="270"/>
        </pc:sldMkLst>
        <pc:spChg chg="del">
          <ac:chgData name="Beth Maillho" userId="2ea77857-dcdf-47dd-a4d7-ab9d287c50c5" providerId="ADAL" clId="{8E46E129-D2FF-4376-BEF8-D69F64455EB0}" dt="2022-07-21T21:04:17.796" v="655" actId="478"/>
          <ac:spMkLst>
            <pc:docMk/>
            <pc:sldMk cId="4072722938" sldId="270"/>
            <ac:spMk id="5" creationId="{E5C1C870-109B-40CE-FD3A-B2D3DC165B9F}"/>
          </ac:spMkLst>
        </pc:spChg>
        <pc:spChg chg="add mod">
          <ac:chgData name="Beth Maillho" userId="2ea77857-dcdf-47dd-a4d7-ab9d287c50c5" providerId="ADAL" clId="{8E46E129-D2FF-4376-BEF8-D69F64455EB0}" dt="2022-07-21T21:04:18.040" v="656"/>
          <ac:spMkLst>
            <pc:docMk/>
            <pc:sldMk cId="4072722938" sldId="270"/>
            <ac:spMk id="7" creationId="{4115E445-9848-29A9-1D5D-A47FFC62710B}"/>
          </ac:spMkLst>
        </pc:spChg>
        <pc:spChg chg="mod">
          <ac:chgData name="Beth Maillho" userId="2ea77857-dcdf-47dd-a4d7-ab9d287c50c5" providerId="ADAL" clId="{8E46E129-D2FF-4376-BEF8-D69F64455EB0}" dt="2022-07-21T21:04:14.922" v="654" actId="20577"/>
          <ac:spMkLst>
            <pc:docMk/>
            <pc:sldMk cId="4072722938" sldId="270"/>
            <ac:spMk id="15" creationId="{DCDE3E4E-42BE-FD6D-4704-4E0088F13C47}"/>
          </ac:spMkLst>
        </pc:spChg>
        <pc:picChg chg="add del">
          <ac:chgData name="Beth Maillho" userId="2ea77857-dcdf-47dd-a4d7-ab9d287c50c5" providerId="ADAL" clId="{8E46E129-D2FF-4376-BEF8-D69F64455EB0}" dt="2022-07-21T23:38:21.507" v="6661" actId="21"/>
          <ac:picMkLst>
            <pc:docMk/>
            <pc:sldMk cId="4072722938" sldId="270"/>
            <ac:picMk id="6" creationId="{FF2608CE-756B-2CF3-5310-79FD6927FFC1}"/>
          </ac:picMkLst>
        </pc:picChg>
      </pc:sldChg>
      <pc:sldChg chg="addSp delSp modSp del mod">
        <pc:chgData name="Beth Maillho" userId="2ea77857-dcdf-47dd-a4d7-ab9d287c50c5" providerId="ADAL" clId="{8E46E129-D2FF-4376-BEF8-D69F64455EB0}" dt="2022-07-21T23:54:12.730" v="7143" actId="47"/>
        <pc:sldMkLst>
          <pc:docMk/>
          <pc:sldMk cId="694652186" sldId="271"/>
        </pc:sldMkLst>
        <pc:spChg chg="del">
          <ac:chgData name="Beth Maillho" userId="2ea77857-dcdf-47dd-a4d7-ab9d287c50c5" providerId="ADAL" clId="{8E46E129-D2FF-4376-BEF8-D69F64455EB0}" dt="2022-07-21T21:04:32.624" v="663" actId="478"/>
          <ac:spMkLst>
            <pc:docMk/>
            <pc:sldMk cId="694652186" sldId="271"/>
            <ac:spMk id="5" creationId="{E5C1C870-109B-40CE-FD3A-B2D3DC165B9F}"/>
          </ac:spMkLst>
        </pc:spChg>
        <pc:spChg chg="add mod">
          <ac:chgData name="Beth Maillho" userId="2ea77857-dcdf-47dd-a4d7-ab9d287c50c5" providerId="ADAL" clId="{8E46E129-D2FF-4376-BEF8-D69F64455EB0}" dt="2022-07-21T21:04:32.957" v="664"/>
          <ac:spMkLst>
            <pc:docMk/>
            <pc:sldMk cId="694652186" sldId="271"/>
            <ac:spMk id="6" creationId="{5AB18ADF-9997-5315-A880-7799E96E3618}"/>
          </ac:spMkLst>
        </pc:spChg>
      </pc:sldChg>
      <pc:sldChg chg="addSp delSp modSp del mod">
        <pc:chgData name="Beth Maillho" userId="2ea77857-dcdf-47dd-a4d7-ab9d287c50c5" providerId="ADAL" clId="{8E46E129-D2FF-4376-BEF8-D69F64455EB0}" dt="2022-07-21T23:54:12.730" v="7143" actId="47"/>
        <pc:sldMkLst>
          <pc:docMk/>
          <pc:sldMk cId="315938818" sldId="272"/>
        </pc:sldMkLst>
        <pc:spChg chg="del">
          <ac:chgData name="Beth Maillho" userId="2ea77857-dcdf-47dd-a4d7-ab9d287c50c5" providerId="ADAL" clId="{8E46E129-D2FF-4376-BEF8-D69F64455EB0}" dt="2022-07-21T21:04:26.451" v="659" actId="478"/>
          <ac:spMkLst>
            <pc:docMk/>
            <pc:sldMk cId="315938818" sldId="272"/>
            <ac:spMk id="5" creationId="{E5C1C870-109B-40CE-FD3A-B2D3DC165B9F}"/>
          </ac:spMkLst>
        </pc:spChg>
        <pc:spChg chg="add mod">
          <ac:chgData name="Beth Maillho" userId="2ea77857-dcdf-47dd-a4d7-ab9d287c50c5" providerId="ADAL" clId="{8E46E129-D2FF-4376-BEF8-D69F64455EB0}" dt="2022-07-21T21:04:26.736" v="660"/>
          <ac:spMkLst>
            <pc:docMk/>
            <pc:sldMk cId="315938818" sldId="272"/>
            <ac:spMk id="6" creationId="{4F1D0822-172D-5EC0-F584-785B7A75C47B}"/>
          </ac:spMkLst>
        </pc:spChg>
      </pc:sldChg>
      <pc:sldChg chg="addSp delSp modSp mod ord">
        <pc:chgData name="Beth Maillho" userId="2ea77857-dcdf-47dd-a4d7-ab9d287c50c5" providerId="ADAL" clId="{8E46E129-D2FF-4376-BEF8-D69F64455EB0}" dt="2022-07-21T23:37:17.512" v="6658" actId="20577"/>
        <pc:sldMkLst>
          <pc:docMk/>
          <pc:sldMk cId="3610681612" sldId="273"/>
        </pc:sldMkLst>
        <pc:spChg chg="add del mod">
          <ac:chgData name="Beth Maillho" userId="2ea77857-dcdf-47dd-a4d7-ab9d287c50c5" providerId="ADAL" clId="{8E46E129-D2FF-4376-BEF8-D69F64455EB0}" dt="2022-07-21T21:54:51.891" v="3681" actId="478"/>
          <ac:spMkLst>
            <pc:docMk/>
            <pc:sldMk cId="3610681612" sldId="273"/>
            <ac:spMk id="3" creationId="{C58AC978-9B49-7F8C-5500-BE6813B1B38D}"/>
          </ac:spMkLst>
        </pc:spChg>
        <pc:spChg chg="del">
          <ac:chgData name="Beth Maillho" userId="2ea77857-dcdf-47dd-a4d7-ab9d287c50c5" providerId="ADAL" clId="{8E46E129-D2FF-4376-BEF8-D69F64455EB0}" dt="2022-07-21T21:03:31.238" v="630" actId="478"/>
          <ac:spMkLst>
            <pc:docMk/>
            <pc:sldMk cId="3610681612" sldId="273"/>
            <ac:spMk id="5" creationId="{E5C1C870-109B-40CE-FD3A-B2D3DC165B9F}"/>
          </ac:spMkLst>
        </pc:spChg>
        <pc:spChg chg="add del mod">
          <ac:chgData name="Beth Maillho" userId="2ea77857-dcdf-47dd-a4d7-ab9d287c50c5" providerId="ADAL" clId="{8E46E129-D2FF-4376-BEF8-D69F64455EB0}" dt="2022-07-21T21:54:58.538" v="3684" actId="478"/>
          <ac:spMkLst>
            <pc:docMk/>
            <pc:sldMk cId="3610681612" sldId="273"/>
            <ac:spMk id="6" creationId="{C16FA1C7-4A05-6E97-8822-E98424120AF0}"/>
          </ac:spMkLst>
        </pc:spChg>
        <pc:spChg chg="add mod">
          <ac:chgData name="Beth Maillho" userId="2ea77857-dcdf-47dd-a4d7-ab9d287c50c5" providerId="ADAL" clId="{8E46E129-D2FF-4376-BEF8-D69F64455EB0}" dt="2022-07-21T21:03:31.628" v="631"/>
          <ac:spMkLst>
            <pc:docMk/>
            <pc:sldMk cId="3610681612" sldId="273"/>
            <ac:spMk id="10" creationId="{4B90D418-3615-45DA-36BE-B46914E851DA}"/>
          </ac:spMkLst>
        </pc:spChg>
        <pc:spChg chg="del">
          <ac:chgData name="Beth Maillho" userId="2ea77857-dcdf-47dd-a4d7-ab9d287c50c5" providerId="ADAL" clId="{8E46E129-D2FF-4376-BEF8-D69F64455EB0}" dt="2022-07-21T21:54:55.114" v="3682" actId="478"/>
          <ac:spMkLst>
            <pc:docMk/>
            <pc:sldMk cId="3610681612" sldId="273"/>
            <ac:spMk id="11" creationId="{FAFAFBEC-BF33-DFD8-B17A-98DFC24F0BAF}"/>
          </ac:spMkLst>
        </pc:spChg>
        <pc:spChg chg="add mod">
          <ac:chgData name="Beth Maillho" userId="2ea77857-dcdf-47dd-a4d7-ab9d287c50c5" providerId="ADAL" clId="{8E46E129-D2FF-4376-BEF8-D69F64455EB0}" dt="2022-07-21T22:48:00.724" v="5518" actId="2711"/>
          <ac:spMkLst>
            <pc:docMk/>
            <pc:sldMk cId="3610681612" sldId="273"/>
            <ac:spMk id="13" creationId="{13600CF5-B655-3628-EE8A-A409D3C8687C}"/>
          </ac:spMkLst>
        </pc:spChg>
        <pc:spChg chg="add mod">
          <ac:chgData name="Beth Maillho" userId="2ea77857-dcdf-47dd-a4d7-ab9d287c50c5" providerId="ADAL" clId="{8E46E129-D2FF-4376-BEF8-D69F64455EB0}" dt="2022-07-21T23:37:17.512" v="6658" actId="20577"/>
          <ac:spMkLst>
            <pc:docMk/>
            <pc:sldMk cId="3610681612" sldId="273"/>
            <ac:spMk id="14" creationId="{34458DE9-D9CD-AC3A-5D15-DF580BD64EA5}"/>
          </ac:spMkLst>
        </pc:spChg>
        <pc:spChg chg="del">
          <ac:chgData name="Beth Maillho" userId="2ea77857-dcdf-47dd-a4d7-ab9d287c50c5" providerId="ADAL" clId="{8E46E129-D2FF-4376-BEF8-D69F64455EB0}" dt="2022-07-21T21:54:55.114" v="3682" actId="478"/>
          <ac:spMkLst>
            <pc:docMk/>
            <pc:sldMk cId="3610681612" sldId="273"/>
            <ac:spMk id="16" creationId="{8DC80649-C156-9228-E9CD-B3BE6202499F}"/>
          </ac:spMkLst>
        </pc:spChg>
        <pc:picChg chg="del">
          <ac:chgData name="Beth Maillho" userId="2ea77857-dcdf-47dd-a4d7-ab9d287c50c5" providerId="ADAL" clId="{8E46E129-D2FF-4376-BEF8-D69F64455EB0}" dt="2022-07-21T21:03:32.961" v="632" actId="478"/>
          <ac:picMkLst>
            <pc:docMk/>
            <pc:sldMk cId="3610681612" sldId="273"/>
            <ac:picMk id="7" creationId="{BF450FEF-ED2B-FDDD-5DFC-B2AC2D883AFE}"/>
          </ac:picMkLst>
        </pc:picChg>
        <pc:picChg chg="add mod modCrop">
          <ac:chgData name="Beth Maillho" userId="2ea77857-dcdf-47dd-a4d7-ab9d287c50c5" providerId="ADAL" clId="{8E46E129-D2FF-4376-BEF8-D69F64455EB0}" dt="2022-07-21T23:37:07.740" v="6654" actId="732"/>
          <ac:picMkLst>
            <pc:docMk/>
            <pc:sldMk cId="3610681612" sldId="273"/>
            <ac:picMk id="15" creationId="{E566B4E8-66AC-B550-32C3-DBBDE8644F97}"/>
          </ac:picMkLst>
        </pc:picChg>
        <pc:picChg chg="add mod">
          <ac:chgData name="Beth Maillho" userId="2ea77857-dcdf-47dd-a4d7-ab9d287c50c5" providerId="ADAL" clId="{8E46E129-D2FF-4376-BEF8-D69F64455EB0}" dt="2022-07-21T21:59:21.866" v="3902" actId="1076"/>
          <ac:picMkLst>
            <pc:docMk/>
            <pc:sldMk cId="3610681612" sldId="273"/>
            <ac:picMk id="17" creationId="{67D1A23A-4514-F993-06B4-FC6ADDD7BA78}"/>
          </ac:picMkLst>
        </pc:picChg>
      </pc:sldChg>
      <pc:sldChg chg="addSp delSp modSp del mod">
        <pc:chgData name="Beth Maillho" userId="2ea77857-dcdf-47dd-a4d7-ab9d287c50c5" providerId="ADAL" clId="{8E46E129-D2FF-4376-BEF8-D69F64455EB0}" dt="2022-07-21T22:14:37.323" v="4724" actId="2696"/>
        <pc:sldMkLst>
          <pc:docMk/>
          <pc:sldMk cId="3394593625" sldId="274"/>
        </pc:sldMkLst>
        <pc:spChg chg="add mod">
          <ac:chgData name="Beth Maillho" userId="2ea77857-dcdf-47dd-a4d7-ab9d287c50c5" providerId="ADAL" clId="{8E46E129-D2FF-4376-BEF8-D69F64455EB0}" dt="2022-07-21T21:03:56.675" v="643" actId="478"/>
          <ac:spMkLst>
            <pc:docMk/>
            <pc:sldMk cId="3394593625" sldId="274"/>
            <ac:spMk id="3" creationId="{735685D6-E132-4275-51AA-603F9566271C}"/>
          </ac:spMkLst>
        </pc:spChg>
        <pc:spChg chg="del">
          <ac:chgData name="Beth Maillho" userId="2ea77857-dcdf-47dd-a4d7-ab9d287c50c5" providerId="ADAL" clId="{8E46E129-D2FF-4376-BEF8-D69F64455EB0}" dt="2022-07-21T21:03:54.023" v="641" actId="478"/>
          <ac:spMkLst>
            <pc:docMk/>
            <pc:sldMk cId="3394593625" sldId="274"/>
            <ac:spMk id="5" creationId="{E5C1C870-109B-40CE-FD3A-B2D3DC165B9F}"/>
          </ac:spMkLst>
        </pc:spChg>
        <pc:spChg chg="add mod">
          <ac:chgData name="Beth Maillho" userId="2ea77857-dcdf-47dd-a4d7-ab9d287c50c5" providerId="ADAL" clId="{8E46E129-D2FF-4376-BEF8-D69F64455EB0}" dt="2022-07-21T21:03:55.437" v="642"/>
          <ac:spMkLst>
            <pc:docMk/>
            <pc:sldMk cId="3394593625" sldId="274"/>
            <ac:spMk id="12" creationId="{EFF73319-E8FE-A437-37EC-F6B5BDB47B0D}"/>
          </ac:spMkLst>
        </pc:spChg>
        <pc:picChg chg="del">
          <ac:chgData name="Beth Maillho" userId="2ea77857-dcdf-47dd-a4d7-ab9d287c50c5" providerId="ADAL" clId="{8E46E129-D2FF-4376-BEF8-D69F64455EB0}" dt="2022-07-21T21:03:56.675" v="643" actId="478"/>
          <ac:picMkLst>
            <pc:docMk/>
            <pc:sldMk cId="3394593625" sldId="274"/>
            <ac:picMk id="6" creationId="{FF7C4EB4-CBC9-132E-E660-C89354D4FFCC}"/>
          </ac:picMkLst>
        </pc:picChg>
      </pc:sldChg>
      <pc:sldChg chg="addSp delSp modSp del mod">
        <pc:chgData name="Beth Maillho" userId="2ea77857-dcdf-47dd-a4d7-ab9d287c50c5" providerId="ADAL" clId="{8E46E129-D2FF-4376-BEF8-D69F64455EB0}" dt="2022-07-21T22:14:37.323" v="4724" actId="2696"/>
        <pc:sldMkLst>
          <pc:docMk/>
          <pc:sldMk cId="703595615" sldId="275"/>
        </pc:sldMkLst>
        <pc:spChg chg="del">
          <ac:chgData name="Beth Maillho" userId="2ea77857-dcdf-47dd-a4d7-ab9d287c50c5" providerId="ADAL" clId="{8E46E129-D2FF-4376-BEF8-D69F64455EB0}" dt="2022-07-21T21:03:47.918" v="638" actId="478"/>
          <ac:spMkLst>
            <pc:docMk/>
            <pc:sldMk cId="703595615" sldId="275"/>
            <ac:spMk id="5" creationId="{E5C1C870-109B-40CE-FD3A-B2D3DC165B9F}"/>
          </ac:spMkLst>
        </pc:spChg>
        <pc:spChg chg="add mod">
          <ac:chgData name="Beth Maillho" userId="2ea77857-dcdf-47dd-a4d7-ab9d287c50c5" providerId="ADAL" clId="{8E46E129-D2FF-4376-BEF8-D69F64455EB0}" dt="2022-07-21T21:03:48.099" v="639"/>
          <ac:spMkLst>
            <pc:docMk/>
            <pc:sldMk cId="703595615" sldId="275"/>
            <ac:spMk id="10" creationId="{8866AA4D-D182-3A31-895D-104A1FAA14B1}"/>
          </ac:spMkLst>
        </pc:spChg>
        <pc:picChg chg="del">
          <ac:chgData name="Beth Maillho" userId="2ea77857-dcdf-47dd-a4d7-ab9d287c50c5" providerId="ADAL" clId="{8E46E129-D2FF-4376-BEF8-D69F64455EB0}" dt="2022-07-21T21:03:49.643" v="640" actId="478"/>
          <ac:picMkLst>
            <pc:docMk/>
            <pc:sldMk cId="703595615" sldId="275"/>
            <ac:picMk id="12" creationId="{0B7DA400-28DB-E486-ACF4-149D1A8D1B43}"/>
          </ac:picMkLst>
        </pc:picChg>
      </pc:sldChg>
      <pc:sldChg chg="addSp delSp modSp mod">
        <pc:chgData name="Beth Maillho" userId="2ea77857-dcdf-47dd-a4d7-ab9d287c50c5" providerId="ADAL" clId="{8E46E129-D2FF-4376-BEF8-D69F64455EB0}" dt="2022-07-27T19:47:23.876" v="9469" actId="478"/>
        <pc:sldMkLst>
          <pc:docMk/>
          <pc:sldMk cId="1941713784" sldId="276"/>
        </pc:sldMkLst>
        <pc:spChg chg="add del mod">
          <ac:chgData name="Beth Maillho" userId="2ea77857-dcdf-47dd-a4d7-ab9d287c50c5" providerId="ADAL" clId="{8E46E129-D2FF-4376-BEF8-D69F64455EB0}" dt="2022-07-21T21:23:34.641" v="1585" actId="478"/>
          <ac:spMkLst>
            <pc:docMk/>
            <pc:sldMk cId="1941713784" sldId="276"/>
            <ac:spMk id="3" creationId="{CBAD4738-854D-9829-8FD3-9A6A9A503107}"/>
          </ac:spMkLst>
        </pc:spChg>
        <pc:spChg chg="del">
          <ac:chgData name="Beth Maillho" userId="2ea77857-dcdf-47dd-a4d7-ab9d287c50c5" providerId="ADAL" clId="{8E46E129-D2FF-4376-BEF8-D69F64455EB0}" dt="2022-07-21T21:02:51.071" v="612" actId="478"/>
          <ac:spMkLst>
            <pc:docMk/>
            <pc:sldMk cId="1941713784" sldId="276"/>
            <ac:spMk id="5" creationId="{E5C1C870-109B-40CE-FD3A-B2D3DC165B9F}"/>
          </ac:spMkLst>
        </pc:spChg>
        <pc:spChg chg="add mod">
          <ac:chgData name="Beth Maillho" userId="2ea77857-dcdf-47dd-a4d7-ab9d287c50c5" providerId="ADAL" clId="{8E46E129-D2FF-4376-BEF8-D69F64455EB0}" dt="2022-07-21T21:02:51.337" v="613"/>
          <ac:spMkLst>
            <pc:docMk/>
            <pc:sldMk cId="1941713784" sldId="276"/>
            <ac:spMk id="6" creationId="{BD5DAA38-51C8-BFC7-3090-78EA94F6B243}"/>
          </ac:spMkLst>
        </pc:spChg>
        <pc:spChg chg="add mod">
          <ac:chgData name="Beth Maillho" userId="2ea77857-dcdf-47dd-a4d7-ab9d287c50c5" providerId="ADAL" clId="{8E46E129-D2FF-4376-BEF8-D69F64455EB0}" dt="2022-07-21T21:23:48.160" v="1607" actId="20577"/>
          <ac:spMkLst>
            <pc:docMk/>
            <pc:sldMk cId="1941713784" sldId="276"/>
            <ac:spMk id="9" creationId="{55A7DC94-C42A-0536-5FE6-AE0DBFF50424}"/>
          </ac:spMkLst>
        </pc:spChg>
        <pc:spChg chg="mod">
          <ac:chgData name="Beth Maillho" userId="2ea77857-dcdf-47dd-a4d7-ab9d287c50c5" providerId="ADAL" clId="{8E46E129-D2FF-4376-BEF8-D69F64455EB0}" dt="2022-07-22T13:30:30.259" v="8926" actId="114"/>
          <ac:spMkLst>
            <pc:docMk/>
            <pc:sldMk cId="1941713784" sldId="276"/>
            <ac:spMk id="15" creationId="{DCDE3E4E-42BE-FD6D-4704-4E0088F13C47}"/>
          </ac:spMkLst>
        </pc:spChg>
        <pc:spChg chg="del">
          <ac:chgData name="Beth Maillho" userId="2ea77857-dcdf-47dd-a4d7-ab9d287c50c5" providerId="ADAL" clId="{8E46E129-D2FF-4376-BEF8-D69F64455EB0}" dt="2022-07-21T21:23:32.174" v="1584" actId="478"/>
          <ac:spMkLst>
            <pc:docMk/>
            <pc:sldMk cId="1941713784" sldId="276"/>
            <ac:spMk id="16" creationId="{8DC80649-C156-9228-E9CD-B3BE6202499F}"/>
          </ac:spMkLst>
        </pc:spChg>
        <pc:picChg chg="del">
          <ac:chgData name="Beth Maillho" userId="2ea77857-dcdf-47dd-a4d7-ab9d287c50c5" providerId="ADAL" clId="{8E46E129-D2FF-4376-BEF8-D69F64455EB0}" dt="2022-07-27T19:47:23.876" v="9469" actId="478"/>
          <ac:picMkLst>
            <pc:docMk/>
            <pc:sldMk cId="1941713784" sldId="276"/>
            <ac:picMk id="8" creationId="{82F5C316-9F8A-6FB8-6B35-F5FDBEB93167}"/>
          </ac:picMkLst>
        </pc:picChg>
      </pc:sldChg>
      <pc:sldChg chg="addSp delSp modSp del mod">
        <pc:chgData name="Beth Maillho" userId="2ea77857-dcdf-47dd-a4d7-ab9d287c50c5" providerId="ADAL" clId="{8E46E129-D2FF-4376-BEF8-D69F64455EB0}" dt="2022-07-21T23:54:12.730" v="7143" actId="47"/>
        <pc:sldMkLst>
          <pc:docMk/>
          <pc:sldMk cId="476783908" sldId="277"/>
        </pc:sldMkLst>
        <pc:spChg chg="del">
          <ac:chgData name="Beth Maillho" userId="2ea77857-dcdf-47dd-a4d7-ab9d287c50c5" providerId="ADAL" clId="{8E46E129-D2FF-4376-BEF8-D69F64455EB0}" dt="2022-07-21T21:04:36.462" v="665" actId="478"/>
          <ac:spMkLst>
            <pc:docMk/>
            <pc:sldMk cId="476783908" sldId="277"/>
            <ac:spMk id="5" creationId="{E5C1C870-109B-40CE-FD3A-B2D3DC165B9F}"/>
          </ac:spMkLst>
        </pc:spChg>
        <pc:spChg chg="add mod">
          <ac:chgData name="Beth Maillho" userId="2ea77857-dcdf-47dd-a4d7-ab9d287c50c5" providerId="ADAL" clId="{8E46E129-D2FF-4376-BEF8-D69F64455EB0}" dt="2022-07-21T21:04:36.794" v="666"/>
          <ac:spMkLst>
            <pc:docMk/>
            <pc:sldMk cId="476783908" sldId="277"/>
            <ac:spMk id="6" creationId="{75407349-E167-6BF2-302B-AC822A32EBA1}"/>
          </ac:spMkLst>
        </pc:spChg>
      </pc:sldChg>
      <pc:sldChg chg="addSp delSp modSp mod">
        <pc:chgData name="Beth Maillho" userId="2ea77857-dcdf-47dd-a4d7-ab9d287c50c5" providerId="ADAL" clId="{8E46E129-D2FF-4376-BEF8-D69F64455EB0}" dt="2022-07-27T19:47:10.787" v="9465" actId="478"/>
        <pc:sldMkLst>
          <pc:docMk/>
          <pc:sldMk cId="2887981721" sldId="278"/>
        </pc:sldMkLst>
        <pc:spChg chg="add mod">
          <ac:chgData name="Beth Maillho" userId="2ea77857-dcdf-47dd-a4d7-ab9d287c50c5" providerId="ADAL" clId="{8E46E129-D2FF-4376-BEF8-D69F64455EB0}" dt="2022-07-23T17:29:09.098" v="9441"/>
          <ac:spMkLst>
            <pc:docMk/>
            <pc:sldMk cId="2887981721" sldId="278"/>
            <ac:spMk id="5" creationId="{A8A23F32-AD6C-5060-B0FA-9570B6AFF321}"/>
          </ac:spMkLst>
        </pc:spChg>
        <pc:picChg chg="del">
          <ac:chgData name="Beth Maillho" userId="2ea77857-dcdf-47dd-a4d7-ab9d287c50c5" providerId="ADAL" clId="{8E46E129-D2FF-4376-BEF8-D69F64455EB0}" dt="2022-07-27T19:47:10.787" v="9465" actId="478"/>
          <ac:picMkLst>
            <pc:docMk/>
            <pc:sldMk cId="2887981721" sldId="278"/>
            <ac:picMk id="6" creationId="{31646C84-B0EC-2F97-467F-6296E911A306}"/>
          </ac:picMkLst>
        </pc:picChg>
      </pc:sldChg>
      <pc:sldChg chg="addSp delSp modSp del mod">
        <pc:chgData name="Beth Maillho" userId="2ea77857-dcdf-47dd-a4d7-ab9d287c50c5" providerId="ADAL" clId="{8E46E129-D2FF-4376-BEF8-D69F64455EB0}" dt="2022-07-21T23:54:12.730" v="7143" actId="47"/>
        <pc:sldMkLst>
          <pc:docMk/>
          <pc:sldMk cId="81794301" sldId="279"/>
        </pc:sldMkLst>
        <pc:spChg chg="del">
          <ac:chgData name="Beth Maillho" userId="2ea77857-dcdf-47dd-a4d7-ab9d287c50c5" providerId="ADAL" clId="{8E46E129-D2FF-4376-BEF8-D69F64455EB0}" dt="2022-07-21T21:04:39.597" v="667" actId="478"/>
          <ac:spMkLst>
            <pc:docMk/>
            <pc:sldMk cId="81794301" sldId="279"/>
            <ac:spMk id="5" creationId="{E5C1C870-109B-40CE-FD3A-B2D3DC165B9F}"/>
          </ac:spMkLst>
        </pc:spChg>
        <pc:spChg chg="add mod">
          <ac:chgData name="Beth Maillho" userId="2ea77857-dcdf-47dd-a4d7-ab9d287c50c5" providerId="ADAL" clId="{8E46E129-D2FF-4376-BEF8-D69F64455EB0}" dt="2022-07-21T21:04:39.887" v="668"/>
          <ac:spMkLst>
            <pc:docMk/>
            <pc:sldMk cId="81794301" sldId="279"/>
            <ac:spMk id="6" creationId="{79DDEA0C-2EA9-7C75-6A2D-16145A1E5310}"/>
          </ac:spMkLst>
        </pc:spChg>
      </pc:sldChg>
      <pc:sldChg chg="addSp delSp modSp del mod">
        <pc:chgData name="Beth Maillho" userId="2ea77857-dcdf-47dd-a4d7-ab9d287c50c5" providerId="ADAL" clId="{8E46E129-D2FF-4376-BEF8-D69F64455EB0}" dt="2022-07-21T23:54:12.730" v="7143" actId="47"/>
        <pc:sldMkLst>
          <pc:docMk/>
          <pc:sldMk cId="2844723079" sldId="282"/>
        </pc:sldMkLst>
        <pc:spChg chg="del">
          <ac:chgData name="Beth Maillho" userId="2ea77857-dcdf-47dd-a4d7-ab9d287c50c5" providerId="ADAL" clId="{8E46E129-D2FF-4376-BEF8-D69F64455EB0}" dt="2022-07-21T21:04:29.859" v="661" actId="478"/>
          <ac:spMkLst>
            <pc:docMk/>
            <pc:sldMk cId="2844723079" sldId="282"/>
            <ac:spMk id="5" creationId="{E5C1C870-109B-40CE-FD3A-B2D3DC165B9F}"/>
          </ac:spMkLst>
        </pc:spChg>
        <pc:spChg chg="add mod">
          <ac:chgData name="Beth Maillho" userId="2ea77857-dcdf-47dd-a4d7-ab9d287c50c5" providerId="ADAL" clId="{8E46E129-D2FF-4376-BEF8-D69F64455EB0}" dt="2022-07-21T21:04:30.101" v="662"/>
          <ac:spMkLst>
            <pc:docMk/>
            <pc:sldMk cId="2844723079" sldId="282"/>
            <ac:spMk id="6" creationId="{68285225-E848-A577-2BD5-5906BFAD1AE6}"/>
          </ac:spMkLst>
        </pc:spChg>
      </pc:sldChg>
      <pc:sldChg chg="addSp delSp modSp add mod ord">
        <pc:chgData name="Beth Maillho" userId="2ea77857-dcdf-47dd-a4d7-ab9d287c50c5" providerId="ADAL" clId="{8E46E129-D2FF-4376-BEF8-D69F64455EB0}" dt="2022-07-27T19:47:56.525" v="9473" actId="478"/>
        <pc:sldMkLst>
          <pc:docMk/>
          <pc:sldMk cId="3637062264" sldId="283"/>
        </pc:sldMkLst>
        <pc:spChg chg="mod">
          <ac:chgData name="Beth Maillho" userId="2ea77857-dcdf-47dd-a4d7-ab9d287c50c5" providerId="ADAL" clId="{8E46E129-D2FF-4376-BEF8-D69F64455EB0}" dt="2022-07-23T17:34:33.358" v="9455" actId="20577"/>
          <ac:spMkLst>
            <pc:docMk/>
            <pc:sldMk cId="3637062264" sldId="283"/>
            <ac:spMk id="11" creationId="{B2006A27-AAF1-EAEB-B065-C94D62CFC86A}"/>
          </ac:spMkLst>
        </pc:spChg>
        <pc:spChg chg="mod">
          <ac:chgData name="Beth Maillho" userId="2ea77857-dcdf-47dd-a4d7-ab9d287c50c5" providerId="ADAL" clId="{8E46E129-D2FF-4376-BEF8-D69F64455EB0}" dt="2022-07-21T22:06:41.318" v="4227" actId="20577"/>
          <ac:spMkLst>
            <pc:docMk/>
            <pc:sldMk cId="3637062264" sldId="283"/>
            <ac:spMk id="12" creationId="{34F3027B-B23F-EF52-E938-AFBB26B76C91}"/>
          </ac:spMkLst>
        </pc:spChg>
        <pc:picChg chg="add del mod">
          <ac:chgData name="Beth Maillho" userId="2ea77857-dcdf-47dd-a4d7-ab9d287c50c5" providerId="ADAL" clId="{8E46E129-D2FF-4376-BEF8-D69F64455EB0}" dt="2022-07-21T23:33:27.461" v="6607" actId="21"/>
          <ac:picMkLst>
            <pc:docMk/>
            <pc:sldMk cId="3637062264" sldId="283"/>
            <ac:picMk id="3" creationId="{63A85AFB-5325-D90A-AB39-2D87F7CF5C8C}"/>
          </ac:picMkLst>
        </pc:picChg>
        <pc:picChg chg="del">
          <ac:chgData name="Beth Maillho" userId="2ea77857-dcdf-47dd-a4d7-ab9d287c50c5" providerId="ADAL" clId="{8E46E129-D2FF-4376-BEF8-D69F64455EB0}" dt="2022-07-27T19:47:56.525" v="9473" actId="478"/>
          <ac:picMkLst>
            <pc:docMk/>
            <pc:sldMk cId="3637062264" sldId="283"/>
            <ac:picMk id="8" creationId="{82F5C316-9F8A-6FB8-6B35-F5FDBEB93167}"/>
          </ac:picMkLst>
        </pc:picChg>
        <pc:picChg chg="add mod">
          <ac:chgData name="Beth Maillho" userId="2ea77857-dcdf-47dd-a4d7-ab9d287c50c5" providerId="ADAL" clId="{8E46E129-D2FF-4376-BEF8-D69F64455EB0}" dt="2022-07-23T17:32:25.407" v="9449" actId="1076"/>
          <ac:picMkLst>
            <pc:docMk/>
            <pc:sldMk cId="3637062264" sldId="283"/>
            <ac:picMk id="9" creationId="{A8990003-52DA-2D32-88B6-C12884A970AB}"/>
          </ac:picMkLst>
        </pc:picChg>
      </pc:sldChg>
      <pc:sldChg chg="addSp modSp add del mod">
        <pc:chgData name="Beth Maillho" userId="2ea77857-dcdf-47dd-a4d7-ab9d287c50c5" providerId="ADAL" clId="{8E46E129-D2FF-4376-BEF8-D69F64455EB0}" dt="2022-07-21T23:13:02.710" v="6530" actId="2696"/>
        <pc:sldMkLst>
          <pc:docMk/>
          <pc:sldMk cId="2917261796" sldId="284"/>
        </pc:sldMkLst>
        <pc:spChg chg="mod">
          <ac:chgData name="Beth Maillho" userId="2ea77857-dcdf-47dd-a4d7-ab9d287c50c5" providerId="ADAL" clId="{8E46E129-D2FF-4376-BEF8-D69F64455EB0}" dt="2022-07-21T22:13:53.670" v="4720" actId="5793"/>
          <ac:spMkLst>
            <pc:docMk/>
            <pc:sldMk cId="2917261796" sldId="284"/>
            <ac:spMk id="11" creationId="{B2006A27-AAF1-EAEB-B065-C94D62CFC86A}"/>
          </ac:spMkLst>
        </pc:spChg>
        <pc:picChg chg="add mod">
          <ac:chgData name="Beth Maillho" userId="2ea77857-dcdf-47dd-a4d7-ab9d287c50c5" providerId="ADAL" clId="{8E46E129-D2FF-4376-BEF8-D69F64455EB0}" dt="2022-07-21T22:14:05.668" v="4722" actId="1076"/>
          <ac:picMkLst>
            <pc:docMk/>
            <pc:sldMk cId="2917261796" sldId="284"/>
            <ac:picMk id="3" creationId="{AF6921E6-B130-8A0C-A331-DB9662FE91DE}"/>
          </ac:picMkLst>
        </pc:picChg>
      </pc:sldChg>
      <pc:sldChg chg="delSp modSp add mod">
        <pc:chgData name="Beth Maillho" userId="2ea77857-dcdf-47dd-a4d7-ab9d287c50c5" providerId="ADAL" clId="{8E46E129-D2FF-4376-BEF8-D69F64455EB0}" dt="2022-07-27T19:47:59.265" v="9474" actId="478"/>
        <pc:sldMkLst>
          <pc:docMk/>
          <pc:sldMk cId="600898722" sldId="285"/>
        </pc:sldMkLst>
        <pc:spChg chg="mod">
          <ac:chgData name="Beth Maillho" userId="2ea77857-dcdf-47dd-a4d7-ab9d287c50c5" providerId="ADAL" clId="{8E46E129-D2FF-4376-BEF8-D69F64455EB0}" dt="2022-07-22T13:43:55.048" v="9158" actId="20577"/>
          <ac:spMkLst>
            <pc:docMk/>
            <pc:sldMk cId="600898722" sldId="285"/>
            <ac:spMk id="11" creationId="{B2006A27-AAF1-EAEB-B065-C94D62CFC86A}"/>
          </ac:spMkLst>
        </pc:spChg>
        <pc:spChg chg="mod">
          <ac:chgData name="Beth Maillho" userId="2ea77857-dcdf-47dd-a4d7-ab9d287c50c5" providerId="ADAL" clId="{8E46E129-D2FF-4376-BEF8-D69F64455EB0}" dt="2022-07-21T22:15:08.026" v="4732" actId="20577"/>
          <ac:spMkLst>
            <pc:docMk/>
            <pc:sldMk cId="600898722" sldId="285"/>
            <ac:spMk id="12" creationId="{34F3027B-B23F-EF52-E938-AFBB26B76C91}"/>
          </ac:spMkLst>
        </pc:spChg>
        <pc:picChg chg="del">
          <ac:chgData name="Beth Maillho" userId="2ea77857-dcdf-47dd-a4d7-ab9d287c50c5" providerId="ADAL" clId="{8E46E129-D2FF-4376-BEF8-D69F64455EB0}" dt="2022-07-21T22:15:10.410" v="4733" actId="478"/>
          <ac:picMkLst>
            <pc:docMk/>
            <pc:sldMk cId="600898722" sldId="285"/>
            <ac:picMk id="3" creationId="{AF6921E6-B130-8A0C-A331-DB9662FE91DE}"/>
          </ac:picMkLst>
        </pc:picChg>
        <pc:picChg chg="del">
          <ac:chgData name="Beth Maillho" userId="2ea77857-dcdf-47dd-a4d7-ab9d287c50c5" providerId="ADAL" clId="{8E46E129-D2FF-4376-BEF8-D69F64455EB0}" dt="2022-07-27T19:47:59.265" v="9474" actId="478"/>
          <ac:picMkLst>
            <pc:docMk/>
            <pc:sldMk cId="600898722" sldId="285"/>
            <ac:picMk id="8" creationId="{82F5C316-9F8A-6FB8-6B35-F5FDBEB93167}"/>
          </ac:picMkLst>
        </pc:picChg>
      </pc:sldChg>
      <pc:sldChg chg="addSp modSp add del mod">
        <pc:chgData name="Beth Maillho" userId="2ea77857-dcdf-47dd-a4d7-ab9d287c50c5" providerId="ADAL" clId="{8E46E129-D2FF-4376-BEF8-D69F64455EB0}" dt="2022-07-21T23:12:56.141" v="6529" actId="2696"/>
        <pc:sldMkLst>
          <pc:docMk/>
          <pc:sldMk cId="2441214882" sldId="286"/>
        </pc:sldMkLst>
        <pc:spChg chg="mod">
          <ac:chgData name="Beth Maillho" userId="2ea77857-dcdf-47dd-a4d7-ab9d287c50c5" providerId="ADAL" clId="{8E46E129-D2FF-4376-BEF8-D69F64455EB0}" dt="2022-07-21T22:24:14.435" v="5104" actId="5793"/>
          <ac:spMkLst>
            <pc:docMk/>
            <pc:sldMk cId="2441214882" sldId="286"/>
            <ac:spMk id="11" creationId="{B2006A27-AAF1-EAEB-B065-C94D62CFC86A}"/>
          </ac:spMkLst>
        </pc:spChg>
        <pc:picChg chg="add mod">
          <ac:chgData name="Beth Maillho" userId="2ea77857-dcdf-47dd-a4d7-ab9d287c50c5" providerId="ADAL" clId="{8E46E129-D2FF-4376-BEF8-D69F64455EB0}" dt="2022-07-21T22:25:07.131" v="5107" actId="1076"/>
          <ac:picMkLst>
            <pc:docMk/>
            <pc:sldMk cId="2441214882" sldId="286"/>
            <ac:picMk id="3" creationId="{0D2485F5-7C7E-5485-164B-F10BE757738A}"/>
          </ac:picMkLst>
        </pc:picChg>
      </pc:sldChg>
      <pc:sldChg chg="addSp delSp modSp add mod ord">
        <pc:chgData name="Beth Maillho" userId="2ea77857-dcdf-47dd-a4d7-ab9d287c50c5" providerId="ADAL" clId="{8E46E129-D2FF-4376-BEF8-D69F64455EB0}" dt="2022-07-27T19:48:02.302" v="9475" actId="478"/>
        <pc:sldMkLst>
          <pc:docMk/>
          <pc:sldMk cId="3775823803" sldId="287"/>
        </pc:sldMkLst>
        <pc:spChg chg="add del">
          <ac:chgData name="Beth Maillho" userId="2ea77857-dcdf-47dd-a4d7-ab9d287c50c5" providerId="ADAL" clId="{8E46E129-D2FF-4376-BEF8-D69F64455EB0}" dt="2022-07-21T22:38:11.296" v="5214" actId="22"/>
          <ac:spMkLst>
            <pc:docMk/>
            <pc:sldMk cId="3775823803" sldId="287"/>
            <ac:spMk id="7" creationId="{7158E2D0-FD51-6502-1829-9CBF36EBBA46}"/>
          </ac:spMkLst>
        </pc:spChg>
        <pc:spChg chg="mod">
          <ac:chgData name="Beth Maillho" userId="2ea77857-dcdf-47dd-a4d7-ab9d287c50c5" providerId="ADAL" clId="{8E46E129-D2FF-4376-BEF8-D69F64455EB0}" dt="2022-07-23T17:17:53.134" v="9440" actId="6549"/>
          <ac:spMkLst>
            <pc:docMk/>
            <pc:sldMk cId="3775823803" sldId="287"/>
            <ac:spMk id="11" creationId="{B2006A27-AAF1-EAEB-B065-C94D62CFC86A}"/>
          </ac:spMkLst>
        </pc:spChg>
        <pc:spChg chg="mod">
          <ac:chgData name="Beth Maillho" userId="2ea77857-dcdf-47dd-a4d7-ab9d287c50c5" providerId="ADAL" clId="{8E46E129-D2FF-4376-BEF8-D69F64455EB0}" dt="2022-07-21T22:26:08.473" v="5116" actId="20577"/>
          <ac:spMkLst>
            <pc:docMk/>
            <pc:sldMk cId="3775823803" sldId="287"/>
            <ac:spMk id="12" creationId="{34F3027B-B23F-EF52-E938-AFBB26B76C91}"/>
          </ac:spMkLst>
        </pc:spChg>
        <pc:picChg chg="del">
          <ac:chgData name="Beth Maillho" userId="2ea77857-dcdf-47dd-a4d7-ab9d287c50c5" providerId="ADAL" clId="{8E46E129-D2FF-4376-BEF8-D69F64455EB0}" dt="2022-07-27T19:48:02.302" v="9475" actId="478"/>
          <ac:picMkLst>
            <pc:docMk/>
            <pc:sldMk cId="3775823803" sldId="287"/>
            <ac:picMk id="8" creationId="{82F5C316-9F8A-6FB8-6B35-F5FDBEB93167}"/>
          </ac:picMkLst>
        </pc:picChg>
      </pc:sldChg>
      <pc:sldChg chg="delSp modSp add mod">
        <pc:chgData name="Beth Maillho" userId="2ea77857-dcdf-47dd-a4d7-ab9d287c50c5" providerId="ADAL" clId="{8E46E129-D2FF-4376-BEF8-D69F64455EB0}" dt="2022-07-27T19:48:05.156" v="9476" actId="478"/>
        <pc:sldMkLst>
          <pc:docMk/>
          <pc:sldMk cId="3476655577" sldId="288"/>
        </pc:sldMkLst>
        <pc:spChg chg="mod">
          <ac:chgData name="Beth Maillho" userId="2ea77857-dcdf-47dd-a4d7-ab9d287c50c5" providerId="ADAL" clId="{8E46E129-D2FF-4376-BEF8-D69F64455EB0}" dt="2022-07-22T13:51:34.779" v="9235" actId="20577"/>
          <ac:spMkLst>
            <pc:docMk/>
            <pc:sldMk cId="3476655577" sldId="288"/>
            <ac:spMk id="11" creationId="{B2006A27-AAF1-EAEB-B065-C94D62CFC86A}"/>
          </ac:spMkLst>
        </pc:spChg>
        <pc:spChg chg="mod">
          <ac:chgData name="Beth Maillho" userId="2ea77857-dcdf-47dd-a4d7-ab9d287c50c5" providerId="ADAL" clId="{8E46E129-D2FF-4376-BEF8-D69F64455EB0}" dt="2022-07-21T23:01:39.455" v="6005" actId="20577"/>
          <ac:spMkLst>
            <pc:docMk/>
            <pc:sldMk cId="3476655577" sldId="288"/>
            <ac:spMk id="12" creationId="{34F3027B-B23F-EF52-E938-AFBB26B76C91}"/>
          </ac:spMkLst>
        </pc:spChg>
        <pc:picChg chg="del">
          <ac:chgData name="Beth Maillho" userId="2ea77857-dcdf-47dd-a4d7-ab9d287c50c5" providerId="ADAL" clId="{8E46E129-D2FF-4376-BEF8-D69F64455EB0}" dt="2022-07-27T19:48:05.156" v="9476" actId="478"/>
          <ac:picMkLst>
            <pc:docMk/>
            <pc:sldMk cId="3476655577" sldId="288"/>
            <ac:picMk id="8" creationId="{82F5C316-9F8A-6FB8-6B35-F5FDBEB93167}"/>
          </ac:picMkLst>
        </pc:picChg>
      </pc:sldChg>
      <pc:sldChg chg="addSp modSp add del mod">
        <pc:chgData name="Beth Maillho" userId="2ea77857-dcdf-47dd-a4d7-ab9d287c50c5" providerId="ADAL" clId="{8E46E129-D2FF-4376-BEF8-D69F64455EB0}" dt="2022-07-21T23:31:02.476" v="6531" actId="2696"/>
        <pc:sldMkLst>
          <pc:docMk/>
          <pc:sldMk cId="3629879547" sldId="289"/>
        </pc:sldMkLst>
        <pc:spChg chg="mod">
          <ac:chgData name="Beth Maillho" userId="2ea77857-dcdf-47dd-a4d7-ab9d287c50c5" providerId="ADAL" clId="{8E46E129-D2FF-4376-BEF8-D69F64455EB0}" dt="2022-07-21T23:02:14.468" v="6006" actId="20577"/>
          <ac:spMkLst>
            <pc:docMk/>
            <pc:sldMk cId="3629879547" sldId="289"/>
            <ac:spMk id="11" creationId="{B2006A27-AAF1-EAEB-B065-C94D62CFC86A}"/>
          </ac:spMkLst>
        </pc:spChg>
        <pc:spChg chg="mod">
          <ac:chgData name="Beth Maillho" userId="2ea77857-dcdf-47dd-a4d7-ab9d287c50c5" providerId="ADAL" clId="{8E46E129-D2FF-4376-BEF8-D69F64455EB0}" dt="2022-07-21T22:27:25.823" v="5152" actId="20577"/>
          <ac:spMkLst>
            <pc:docMk/>
            <pc:sldMk cId="3629879547" sldId="289"/>
            <ac:spMk id="12" creationId="{34F3027B-B23F-EF52-E938-AFBB26B76C91}"/>
          </ac:spMkLst>
        </pc:spChg>
        <pc:picChg chg="add mod">
          <ac:chgData name="Beth Maillho" userId="2ea77857-dcdf-47dd-a4d7-ab9d287c50c5" providerId="ADAL" clId="{8E46E129-D2FF-4376-BEF8-D69F64455EB0}" dt="2022-07-21T23:02:50.532" v="6010" actId="1076"/>
          <ac:picMkLst>
            <pc:docMk/>
            <pc:sldMk cId="3629879547" sldId="289"/>
            <ac:picMk id="3" creationId="{56944022-B9A8-F85F-BBBC-C11511D621B5}"/>
          </ac:picMkLst>
        </pc:picChg>
      </pc:sldChg>
      <pc:sldChg chg="delSp modSp add del mod">
        <pc:chgData name="Beth Maillho" userId="2ea77857-dcdf-47dd-a4d7-ab9d287c50c5" providerId="ADAL" clId="{8E46E129-D2FF-4376-BEF8-D69F64455EB0}" dt="2022-07-27T19:48:12.245" v="9477" actId="478"/>
        <pc:sldMkLst>
          <pc:docMk/>
          <pc:sldMk cId="513513415" sldId="290"/>
        </pc:sldMkLst>
        <pc:spChg chg="mod">
          <ac:chgData name="Beth Maillho" userId="2ea77857-dcdf-47dd-a4d7-ab9d287c50c5" providerId="ADAL" clId="{8E46E129-D2FF-4376-BEF8-D69F64455EB0}" dt="2022-07-22T13:55:28.461" v="9237" actId="20578"/>
          <ac:spMkLst>
            <pc:docMk/>
            <pc:sldMk cId="513513415" sldId="290"/>
            <ac:spMk id="11" creationId="{B2006A27-AAF1-EAEB-B065-C94D62CFC86A}"/>
          </ac:spMkLst>
        </pc:spChg>
        <pc:spChg chg="mod">
          <ac:chgData name="Beth Maillho" userId="2ea77857-dcdf-47dd-a4d7-ab9d287c50c5" providerId="ADAL" clId="{8E46E129-D2FF-4376-BEF8-D69F64455EB0}" dt="2022-07-21T22:27:13.629" v="5144" actId="20577"/>
          <ac:spMkLst>
            <pc:docMk/>
            <pc:sldMk cId="513513415" sldId="290"/>
            <ac:spMk id="12" creationId="{34F3027B-B23F-EF52-E938-AFBB26B76C91}"/>
          </ac:spMkLst>
        </pc:spChg>
        <pc:picChg chg="del">
          <ac:chgData name="Beth Maillho" userId="2ea77857-dcdf-47dd-a4d7-ab9d287c50c5" providerId="ADAL" clId="{8E46E129-D2FF-4376-BEF8-D69F64455EB0}" dt="2022-07-27T19:48:12.245" v="9477" actId="478"/>
          <ac:picMkLst>
            <pc:docMk/>
            <pc:sldMk cId="513513415" sldId="290"/>
            <ac:picMk id="8" creationId="{82F5C316-9F8A-6FB8-6B35-F5FDBEB93167}"/>
          </ac:picMkLst>
        </pc:picChg>
      </pc:sldChg>
      <pc:sldChg chg="addSp modSp add mod">
        <pc:chgData name="Beth Maillho" userId="2ea77857-dcdf-47dd-a4d7-ab9d287c50c5" providerId="ADAL" clId="{8E46E129-D2FF-4376-BEF8-D69F64455EB0}" dt="2022-07-22T13:56:45.611" v="9245" actId="20577"/>
        <pc:sldMkLst>
          <pc:docMk/>
          <pc:sldMk cId="2255923945" sldId="291"/>
        </pc:sldMkLst>
        <pc:spChg chg="mod">
          <ac:chgData name="Beth Maillho" userId="2ea77857-dcdf-47dd-a4d7-ab9d287c50c5" providerId="ADAL" clId="{8E46E129-D2FF-4376-BEF8-D69F64455EB0}" dt="2022-07-22T13:56:45.611" v="9245" actId="20577"/>
          <ac:spMkLst>
            <pc:docMk/>
            <pc:sldMk cId="2255923945" sldId="291"/>
            <ac:spMk id="11" creationId="{B2006A27-AAF1-EAEB-B065-C94D62CFC86A}"/>
          </ac:spMkLst>
        </pc:spChg>
        <pc:spChg chg="mod">
          <ac:chgData name="Beth Maillho" userId="2ea77857-dcdf-47dd-a4d7-ab9d287c50c5" providerId="ADAL" clId="{8E46E129-D2FF-4376-BEF8-D69F64455EB0}" dt="2022-07-21T23:40:38.611" v="6724" actId="1076"/>
          <ac:spMkLst>
            <pc:docMk/>
            <pc:sldMk cId="2255923945" sldId="291"/>
            <ac:spMk id="12" creationId="{34F3027B-B23F-EF52-E938-AFBB26B76C91}"/>
          </ac:spMkLst>
        </pc:spChg>
        <pc:picChg chg="add mod modCrop">
          <ac:chgData name="Beth Maillho" userId="2ea77857-dcdf-47dd-a4d7-ab9d287c50c5" providerId="ADAL" clId="{8E46E129-D2FF-4376-BEF8-D69F64455EB0}" dt="2022-07-22T00:08:33.238" v="7853" actId="1076"/>
          <ac:picMkLst>
            <pc:docMk/>
            <pc:sldMk cId="2255923945" sldId="291"/>
            <ac:picMk id="7" creationId="{508876BB-9DE9-16AC-8A3C-6C70E2BBAF5A}"/>
          </ac:picMkLst>
        </pc:picChg>
      </pc:sldChg>
      <pc:sldChg chg="delSp modSp add mod">
        <pc:chgData name="Beth Maillho" userId="2ea77857-dcdf-47dd-a4d7-ab9d287c50c5" providerId="ADAL" clId="{8E46E129-D2FF-4376-BEF8-D69F64455EB0}" dt="2022-07-27T19:48:15.650" v="9478" actId="478"/>
        <pc:sldMkLst>
          <pc:docMk/>
          <pc:sldMk cId="1665780784" sldId="292"/>
        </pc:sldMkLst>
        <pc:spChg chg="mod">
          <ac:chgData name="Beth Maillho" userId="2ea77857-dcdf-47dd-a4d7-ab9d287c50c5" providerId="ADAL" clId="{8E46E129-D2FF-4376-BEF8-D69F64455EB0}" dt="2022-07-24T17:37:04.627" v="9464" actId="20577"/>
          <ac:spMkLst>
            <pc:docMk/>
            <pc:sldMk cId="1665780784" sldId="292"/>
            <ac:spMk id="11" creationId="{B2006A27-AAF1-EAEB-B065-C94D62CFC86A}"/>
          </ac:spMkLst>
        </pc:spChg>
        <pc:spChg chg="mod">
          <ac:chgData name="Beth Maillho" userId="2ea77857-dcdf-47dd-a4d7-ab9d287c50c5" providerId="ADAL" clId="{8E46E129-D2FF-4376-BEF8-D69F64455EB0}" dt="2022-07-21T22:28:12.728" v="5195" actId="20577"/>
          <ac:spMkLst>
            <pc:docMk/>
            <pc:sldMk cId="1665780784" sldId="292"/>
            <ac:spMk id="12" creationId="{34F3027B-B23F-EF52-E938-AFBB26B76C91}"/>
          </ac:spMkLst>
        </pc:spChg>
        <pc:picChg chg="del">
          <ac:chgData name="Beth Maillho" userId="2ea77857-dcdf-47dd-a4d7-ab9d287c50c5" providerId="ADAL" clId="{8E46E129-D2FF-4376-BEF8-D69F64455EB0}" dt="2022-07-27T19:48:15.650" v="9478" actId="478"/>
          <ac:picMkLst>
            <pc:docMk/>
            <pc:sldMk cId="1665780784" sldId="292"/>
            <ac:picMk id="8" creationId="{82F5C316-9F8A-6FB8-6B35-F5FDBEB93167}"/>
          </ac:picMkLst>
        </pc:picChg>
      </pc:sldChg>
      <pc:sldChg chg="delSp modSp add mod">
        <pc:chgData name="Beth Maillho" userId="2ea77857-dcdf-47dd-a4d7-ab9d287c50c5" providerId="ADAL" clId="{8E46E129-D2FF-4376-BEF8-D69F64455EB0}" dt="2022-07-27T19:48:19.932" v="9479" actId="478"/>
        <pc:sldMkLst>
          <pc:docMk/>
          <pc:sldMk cId="1352099409" sldId="293"/>
        </pc:sldMkLst>
        <pc:spChg chg="mod">
          <ac:chgData name="Beth Maillho" userId="2ea77857-dcdf-47dd-a4d7-ab9d287c50c5" providerId="ADAL" clId="{8E46E129-D2FF-4376-BEF8-D69F64455EB0}" dt="2022-07-22T14:03:04.169" v="9382" actId="20577"/>
          <ac:spMkLst>
            <pc:docMk/>
            <pc:sldMk cId="1352099409" sldId="293"/>
            <ac:spMk id="11" creationId="{B2006A27-AAF1-EAEB-B065-C94D62CFC86A}"/>
          </ac:spMkLst>
        </pc:spChg>
        <pc:spChg chg="mod">
          <ac:chgData name="Beth Maillho" userId="2ea77857-dcdf-47dd-a4d7-ab9d287c50c5" providerId="ADAL" clId="{8E46E129-D2FF-4376-BEF8-D69F64455EB0}" dt="2022-07-21T22:28:32.347" v="5207" actId="20577"/>
          <ac:spMkLst>
            <pc:docMk/>
            <pc:sldMk cId="1352099409" sldId="293"/>
            <ac:spMk id="12" creationId="{34F3027B-B23F-EF52-E938-AFBB26B76C91}"/>
          </ac:spMkLst>
        </pc:spChg>
        <pc:picChg chg="del">
          <ac:chgData name="Beth Maillho" userId="2ea77857-dcdf-47dd-a4d7-ab9d287c50c5" providerId="ADAL" clId="{8E46E129-D2FF-4376-BEF8-D69F64455EB0}" dt="2022-07-27T19:48:19.932" v="9479" actId="478"/>
          <ac:picMkLst>
            <pc:docMk/>
            <pc:sldMk cId="1352099409" sldId="293"/>
            <ac:picMk id="8" creationId="{82F5C316-9F8A-6FB8-6B35-F5FDBEB93167}"/>
          </ac:picMkLst>
        </pc:picChg>
      </pc:sldChg>
      <pc:sldChg chg="delSp modSp add mod">
        <pc:chgData name="Beth Maillho" userId="2ea77857-dcdf-47dd-a4d7-ab9d287c50c5" providerId="ADAL" clId="{8E46E129-D2FF-4376-BEF8-D69F64455EB0}" dt="2022-07-27T19:48:23.178" v="9480" actId="478"/>
        <pc:sldMkLst>
          <pc:docMk/>
          <pc:sldMk cId="100500170" sldId="294"/>
        </pc:sldMkLst>
        <pc:spChg chg="mod">
          <ac:chgData name="Beth Maillho" userId="2ea77857-dcdf-47dd-a4d7-ab9d287c50c5" providerId="ADAL" clId="{8E46E129-D2FF-4376-BEF8-D69F64455EB0}" dt="2022-07-22T14:04:14.472" v="9420" actId="20577"/>
          <ac:spMkLst>
            <pc:docMk/>
            <pc:sldMk cId="100500170" sldId="294"/>
            <ac:spMk id="11" creationId="{B2006A27-AAF1-EAEB-B065-C94D62CFC86A}"/>
          </ac:spMkLst>
        </pc:spChg>
        <pc:spChg chg="mod">
          <ac:chgData name="Beth Maillho" userId="2ea77857-dcdf-47dd-a4d7-ab9d287c50c5" providerId="ADAL" clId="{8E46E129-D2FF-4376-BEF8-D69F64455EB0}" dt="2022-07-21T23:54:28.861" v="7156" actId="20577"/>
          <ac:spMkLst>
            <pc:docMk/>
            <pc:sldMk cId="100500170" sldId="294"/>
            <ac:spMk id="12" creationId="{34F3027B-B23F-EF52-E938-AFBB26B76C91}"/>
          </ac:spMkLst>
        </pc:spChg>
        <pc:picChg chg="del">
          <ac:chgData name="Beth Maillho" userId="2ea77857-dcdf-47dd-a4d7-ab9d287c50c5" providerId="ADAL" clId="{8E46E129-D2FF-4376-BEF8-D69F64455EB0}" dt="2022-07-27T19:48:23.178" v="9480" actId="478"/>
          <ac:picMkLst>
            <pc:docMk/>
            <pc:sldMk cId="100500170" sldId="294"/>
            <ac:picMk id="8" creationId="{82F5C316-9F8A-6FB8-6B35-F5FDBEB93167}"/>
          </ac:picMkLst>
        </pc:picChg>
      </pc:sldChg>
      <pc:sldChg chg="add del">
        <pc:chgData name="Beth Maillho" userId="2ea77857-dcdf-47dd-a4d7-ab9d287c50c5" providerId="ADAL" clId="{8E46E129-D2FF-4376-BEF8-D69F64455EB0}" dt="2022-07-21T23:12:52.884" v="6528" actId="2890"/>
        <pc:sldMkLst>
          <pc:docMk/>
          <pc:sldMk cId="206821503" sldId="294"/>
        </pc:sldMkLst>
      </pc:sldChg>
      <pc:sldChg chg="add del">
        <pc:chgData name="Beth Maillho" userId="2ea77857-dcdf-47dd-a4d7-ab9d287c50c5" providerId="ADAL" clId="{8E46E129-D2FF-4376-BEF8-D69F64455EB0}" dt="2022-07-21T22:48:59.499" v="5520" actId="2890"/>
        <pc:sldMkLst>
          <pc:docMk/>
          <pc:sldMk cId="961901152" sldId="294"/>
        </pc:sldMkLst>
      </pc:sldChg>
      <pc:sldChg chg="addSp delSp modSp add del mod ord">
        <pc:chgData name="Beth Maillho" userId="2ea77857-dcdf-47dd-a4d7-ab9d287c50c5" providerId="ADAL" clId="{8E46E129-D2FF-4376-BEF8-D69F64455EB0}" dt="2022-07-21T23:12:47.312" v="6526" actId="2696"/>
        <pc:sldMkLst>
          <pc:docMk/>
          <pc:sldMk cId="2794971342" sldId="294"/>
        </pc:sldMkLst>
        <pc:spChg chg="mod">
          <ac:chgData name="Beth Maillho" userId="2ea77857-dcdf-47dd-a4d7-ab9d287c50c5" providerId="ADAL" clId="{8E46E129-D2FF-4376-BEF8-D69F64455EB0}" dt="2022-07-21T22:49:12.610" v="5530" actId="20577"/>
          <ac:spMkLst>
            <pc:docMk/>
            <pc:sldMk cId="2794971342" sldId="294"/>
            <ac:spMk id="12" creationId="{34F3027B-B23F-EF52-E938-AFBB26B76C91}"/>
          </ac:spMkLst>
        </pc:spChg>
        <pc:picChg chg="del">
          <ac:chgData name="Beth Maillho" userId="2ea77857-dcdf-47dd-a4d7-ab9d287c50c5" providerId="ADAL" clId="{8E46E129-D2FF-4376-BEF8-D69F64455EB0}" dt="2022-07-21T22:49:48.464" v="5536" actId="478"/>
          <ac:picMkLst>
            <pc:docMk/>
            <pc:sldMk cId="2794971342" sldId="294"/>
            <ac:picMk id="3" creationId="{0D2485F5-7C7E-5485-164B-F10BE757738A}"/>
          </ac:picMkLst>
        </pc:picChg>
        <pc:picChg chg="add mod">
          <ac:chgData name="Beth Maillho" userId="2ea77857-dcdf-47dd-a4d7-ab9d287c50c5" providerId="ADAL" clId="{8E46E129-D2FF-4376-BEF8-D69F64455EB0}" dt="2022-07-21T22:49:46.936" v="5535" actId="1076"/>
          <ac:picMkLst>
            <pc:docMk/>
            <pc:sldMk cId="2794971342" sldId="294"/>
            <ac:picMk id="4" creationId="{2AE440AD-C0BE-E1D4-F1F4-7A25C44A4CE5}"/>
          </ac:picMkLst>
        </pc:picChg>
      </pc:sldChg>
      <pc:sldChg chg="delSp modSp add mod delAnim">
        <pc:chgData name="Beth Maillho" userId="2ea77857-dcdf-47dd-a4d7-ab9d287c50c5" providerId="ADAL" clId="{8E46E129-D2FF-4376-BEF8-D69F64455EB0}" dt="2022-07-28T21:28:28.045" v="9525" actId="20577"/>
        <pc:sldMkLst>
          <pc:docMk/>
          <pc:sldMk cId="1495074659" sldId="295"/>
        </pc:sldMkLst>
        <pc:spChg chg="mod">
          <ac:chgData name="Beth Maillho" userId="2ea77857-dcdf-47dd-a4d7-ab9d287c50c5" providerId="ADAL" clId="{8E46E129-D2FF-4376-BEF8-D69F64455EB0}" dt="2022-07-28T21:28:28.045" v="9525" actId="20577"/>
          <ac:spMkLst>
            <pc:docMk/>
            <pc:sldMk cId="1495074659" sldId="295"/>
            <ac:spMk id="2" creationId="{3FCFA87B-ADD1-0AA8-6858-AC7CEF030699}"/>
          </ac:spMkLst>
        </pc:spChg>
        <pc:spChg chg="mod">
          <ac:chgData name="Beth Maillho" userId="2ea77857-dcdf-47dd-a4d7-ab9d287c50c5" providerId="ADAL" clId="{8E46E129-D2FF-4376-BEF8-D69F64455EB0}" dt="2022-07-28T21:26:42.028" v="9519" actId="20577"/>
          <ac:spMkLst>
            <pc:docMk/>
            <pc:sldMk cId="1495074659" sldId="295"/>
            <ac:spMk id="3" creationId="{59DC42A9-3901-48CF-43B9-D0F277778DEE}"/>
          </ac:spMkLst>
        </pc:spChg>
        <pc:picChg chg="del">
          <ac:chgData name="Beth Maillho" userId="2ea77857-dcdf-47dd-a4d7-ab9d287c50c5" providerId="ADAL" clId="{8E46E129-D2FF-4376-BEF8-D69F64455EB0}" dt="2022-07-28T21:26:14.282" v="9482" actId="478"/>
          <ac:picMkLst>
            <pc:docMk/>
            <pc:sldMk cId="1495074659" sldId="295"/>
            <ac:picMk id="5" creationId="{2F072C82-74C8-DD7D-4133-F66E94281DC3}"/>
          </ac:picMkLst>
        </pc:picChg>
      </pc:sldChg>
      <pc:sldChg chg="add del ord">
        <pc:chgData name="Beth Maillho" userId="2ea77857-dcdf-47dd-a4d7-ab9d287c50c5" providerId="ADAL" clId="{8E46E129-D2FF-4376-BEF8-D69F64455EB0}" dt="2022-07-21T23:12:06.884" v="6521" actId="2696"/>
        <pc:sldMkLst>
          <pc:docMk/>
          <pc:sldMk cId="1557243958" sldId="295"/>
        </pc:sldMkLst>
      </pc:sldChg>
    </pc:docChg>
  </pc:docChgLst>
  <pc:docChgLst>
    <pc:chgData name="Beth Maillho" userId="2ea77857-dcdf-47dd-a4d7-ab9d287c50c5" providerId="ADAL" clId="{6E5570D7-45CD-4CD6-A856-E88D6643B892}"/>
    <pc:docChg chg="delSld modSld">
      <pc:chgData name="Beth Maillho" userId="2ea77857-dcdf-47dd-a4d7-ab9d287c50c5" providerId="ADAL" clId="{6E5570D7-45CD-4CD6-A856-E88D6643B892}" dt="2022-08-15T16:57:47.775" v="219" actId="2696"/>
      <pc:docMkLst>
        <pc:docMk/>
      </pc:docMkLst>
      <pc:sldChg chg="modSp mod">
        <pc:chgData name="Beth Maillho" userId="2ea77857-dcdf-47dd-a4d7-ab9d287c50c5" providerId="ADAL" clId="{6E5570D7-45CD-4CD6-A856-E88D6643B892}" dt="2022-08-15T16:42:56.399" v="218" actId="20577"/>
        <pc:sldMkLst>
          <pc:docMk/>
          <pc:sldMk cId="1352099409" sldId="293"/>
        </pc:sldMkLst>
        <pc:spChg chg="mod">
          <ac:chgData name="Beth Maillho" userId="2ea77857-dcdf-47dd-a4d7-ab9d287c50c5" providerId="ADAL" clId="{6E5570D7-45CD-4CD6-A856-E88D6643B892}" dt="2022-08-15T16:42:56.399" v="218" actId="20577"/>
          <ac:spMkLst>
            <pc:docMk/>
            <pc:sldMk cId="1352099409" sldId="293"/>
            <ac:spMk id="11" creationId="{B2006A27-AAF1-EAEB-B065-C94D62CFC86A}"/>
          </ac:spMkLst>
        </pc:spChg>
      </pc:sldChg>
      <pc:sldChg chg="del">
        <pc:chgData name="Beth Maillho" userId="2ea77857-dcdf-47dd-a4d7-ab9d287c50c5" providerId="ADAL" clId="{6E5570D7-45CD-4CD6-A856-E88D6643B892}" dt="2022-08-15T16:57:47.775" v="219" actId="2696"/>
        <pc:sldMkLst>
          <pc:docMk/>
          <pc:sldMk cId="1495074659" sldId="295"/>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C86EF2A-5606-E9B6-F575-0CABE3DDB3B5}"/>
              </a:ext>
            </a:extLst>
          </p:cNvPr>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F161C94-B2E3-0C65-C9FD-D27BBB9FE309}"/>
              </a:ext>
            </a:extLst>
          </p:cNvPr>
          <p:cNvSpPr>
            <a:spLocks noGrp="1"/>
          </p:cNvSpPr>
          <p:nvPr>
            <p:ph type="dt" sz="quarter" idx="1"/>
          </p:nvPr>
        </p:nvSpPr>
        <p:spPr>
          <a:xfrm>
            <a:off x="5438775" y="0"/>
            <a:ext cx="4160838" cy="366713"/>
          </a:xfrm>
          <a:prstGeom prst="rect">
            <a:avLst/>
          </a:prstGeom>
        </p:spPr>
        <p:txBody>
          <a:bodyPr vert="horz" lIns="91440" tIns="45720" rIns="91440" bIns="45720" rtlCol="0"/>
          <a:lstStyle>
            <a:lvl1pPr algn="r">
              <a:defRPr sz="1200"/>
            </a:lvl1pPr>
          </a:lstStyle>
          <a:p>
            <a:fld id="{6A014915-D7AB-42DC-A317-28FCAFC7B91C}" type="datetimeyyyy">
              <a:rPr lang="en-US" smtClean="0"/>
              <a:t>2022</a:t>
            </a:fld>
            <a:endParaRPr lang="en-US"/>
          </a:p>
        </p:txBody>
      </p:sp>
      <p:sp>
        <p:nvSpPr>
          <p:cNvPr id="4" name="Footer Placeholder 3">
            <a:extLst>
              <a:ext uri="{FF2B5EF4-FFF2-40B4-BE49-F238E27FC236}">
                <a16:creationId xmlns:a16="http://schemas.microsoft.com/office/drawing/2014/main" id="{3E2C154F-BACA-9265-2960-B2C571A883B0}"/>
              </a:ext>
            </a:extLst>
          </p:cNvPr>
          <p:cNvSpPr>
            <a:spLocks noGrp="1"/>
          </p:cNvSpPr>
          <p:nvPr>
            <p:ph type="ftr" sz="quarter" idx="2"/>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2715388-88A4-5FE9-7DA6-ADE5391BF501}"/>
              </a:ext>
            </a:extLst>
          </p:cNvPr>
          <p:cNvSpPr>
            <a:spLocks noGrp="1"/>
          </p:cNvSpPr>
          <p:nvPr>
            <p:ph type="sldNum" sz="quarter" idx="3"/>
          </p:nvPr>
        </p:nvSpPr>
        <p:spPr>
          <a:xfrm>
            <a:off x="5438775" y="6948488"/>
            <a:ext cx="4160838" cy="366712"/>
          </a:xfrm>
          <a:prstGeom prst="rect">
            <a:avLst/>
          </a:prstGeom>
        </p:spPr>
        <p:txBody>
          <a:bodyPr vert="horz" lIns="91440" tIns="45720" rIns="91440" bIns="45720" rtlCol="0" anchor="b"/>
          <a:lstStyle>
            <a:lvl1pPr algn="r">
              <a:defRPr sz="1200"/>
            </a:lvl1pPr>
          </a:lstStyle>
          <a:p>
            <a:fld id="{BDA8A611-7DFF-49F6-B71F-40AAC7EA7991}" type="slidenum">
              <a:rPr lang="en-US" smtClean="0"/>
              <a:t>‹#›</a:t>
            </a:fld>
            <a:endParaRPr lang="en-US"/>
          </a:p>
        </p:txBody>
      </p:sp>
    </p:spTree>
    <p:extLst>
      <p:ext uri="{BB962C8B-B14F-4D97-AF65-F5344CB8AC3E}">
        <p14:creationId xmlns:p14="http://schemas.microsoft.com/office/powerpoint/2010/main" val="186732934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2D9B576F-3930-4F49-8E1B-CBBBB06D477F}" type="datetimeyyyy">
              <a:rPr lang="en-US" smtClean="0"/>
              <a:t>2022</a:t>
            </a:fld>
            <a:endParaRPr lang="en-US"/>
          </a:p>
        </p:txBody>
      </p:sp>
      <p:sp>
        <p:nvSpPr>
          <p:cNvPr id="4" name="Slide Image Placeholder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8213C10D-822E-4CA2-AA92-C4D7CAA1D0A9}" type="slidenum">
              <a:rPr lang="en-US" smtClean="0"/>
              <a:t>‹#›</a:t>
            </a:fld>
            <a:endParaRPr lang="en-US"/>
          </a:p>
        </p:txBody>
      </p:sp>
    </p:spTree>
    <p:extLst>
      <p:ext uri="{BB962C8B-B14F-4D97-AF65-F5344CB8AC3E}">
        <p14:creationId xmlns:p14="http://schemas.microsoft.com/office/powerpoint/2010/main" val="350008890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C8235-AA4E-6D61-5756-3D3C1E8EA7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7EB09D2-DD7A-DB3C-B510-820158B8C7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31425F-9DEA-DD3D-D5B8-D10A2C38F6E8}"/>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5" name="Footer Placeholder 4">
            <a:extLst>
              <a:ext uri="{FF2B5EF4-FFF2-40B4-BE49-F238E27FC236}">
                <a16:creationId xmlns:a16="http://schemas.microsoft.com/office/drawing/2014/main" id="{E1067CFF-44B6-D2C1-ED57-592CB35CC39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86ABCC9-4E02-4EB5-6028-13A5F468883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037441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059CD-1BAF-7184-F57A-C943E6C0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A72F2AD-9803-F239-A416-50B31E6A0F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F62972-BEAB-B428-3C80-3E1DB1CA82D0}"/>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5" name="Footer Placeholder 4">
            <a:extLst>
              <a:ext uri="{FF2B5EF4-FFF2-40B4-BE49-F238E27FC236}">
                <a16:creationId xmlns:a16="http://schemas.microsoft.com/office/drawing/2014/main" id="{8C558B4F-926E-2763-A5A4-0E4AE361C1F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064E0D-0331-0922-6828-F552615550B9}"/>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76436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38B1B1-5BFB-544C-6C9C-A20E35580C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4CFF12-9A92-312B-41A5-A5ADF07615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AB43C5-57BB-9D97-7604-96DEA3F4995A}"/>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5" name="Footer Placeholder 4">
            <a:extLst>
              <a:ext uri="{FF2B5EF4-FFF2-40B4-BE49-F238E27FC236}">
                <a16:creationId xmlns:a16="http://schemas.microsoft.com/office/drawing/2014/main" id="{A6E41F0F-E42C-AE5F-CD15-D6F6F38CA0F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9BCDA6D-103B-C913-621E-BF4449DBDB9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071682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D7A78-F904-1DD7-58D9-E01326BADCB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5DAA13-33F2-2BCB-1C17-E0417ED432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00BEA2-83E9-96A3-F22C-B7379A3A5623}"/>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5" name="Footer Placeholder 4">
            <a:extLst>
              <a:ext uri="{FF2B5EF4-FFF2-40B4-BE49-F238E27FC236}">
                <a16:creationId xmlns:a16="http://schemas.microsoft.com/office/drawing/2014/main" id="{E93D310E-AA33-917F-6E04-A9939BC74C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EFB2B5-2F83-2F50-9D6E-C6DCAE2021F8}"/>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401442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01A88-C02D-D356-4292-6CBE24E874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0AF8BB-C6CF-E0D8-B53D-EF7E80DED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F76B4E6-366C-9A32-6FCE-8C9873A6846B}"/>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5" name="Footer Placeholder 4">
            <a:extLst>
              <a:ext uri="{FF2B5EF4-FFF2-40B4-BE49-F238E27FC236}">
                <a16:creationId xmlns:a16="http://schemas.microsoft.com/office/drawing/2014/main" id="{55811EC5-FB1C-AA2F-5D06-34C0F1E710F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3C42FD-DF6D-321A-F7C1-E26830251B61}"/>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619104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EBEA3-BD38-49A2-2A21-354063452EE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8F1A89-D533-A138-50AF-C40F28B5C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638907-728E-6F20-4310-9B3A3F3206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232F9-D5A0-7BFF-A32D-CCE72A597BA3}"/>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6" name="Footer Placeholder 5">
            <a:extLst>
              <a:ext uri="{FF2B5EF4-FFF2-40B4-BE49-F238E27FC236}">
                <a16:creationId xmlns:a16="http://schemas.microsoft.com/office/drawing/2014/main" id="{24E9E61B-86CE-1C77-5472-7189A90C8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73F7DE7-6FE1-2FDE-1E29-05BC864514F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41497301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D8486-D4E8-D658-C018-231F30CA0CB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FC723D-5976-5012-9D7A-D9C61192B0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42B614-4814-A93A-8F00-98B4713752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0E7D37-797F-8E52-BA87-CDEC2F88B54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CA19DC-7589-2F33-596B-819A19AB968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5ADD9F6-66B7-1DF2-442C-CEC4B62CDFFC}"/>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8" name="Footer Placeholder 7">
            <a:extLst>
              <a:ext uri="{FF2B5EF4-FFF2-40B4-BE49-F238E27FC236}">
                <a16:creationId xmlns:a16="http://schemas.microsoft.com/office/drawing/2014/main" id="{E5750230-6878-128C-8456-A0EB9810998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C7CB46C-86BA-83C7-8547-380A97312ABC}"/>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1257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959CD-8127-C65F-592B-2824C3314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045729-7293-33A0-7D54-E8944DDA88FA}"/>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4" name="Footer Placeholder 3">
            <a:extLst>
              <a:ext uri="{FF2B5EF4-FFF2-40B4-BE49-F238E27FC236}">
                <a16:creationId xmlns:a16="http://schemas.microsoft.com/office/drawing/2014/main" id="{D00A0F9E-61C0-8A14-0AC9-C7DED089651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E5CA1C0-529F-AC77-A393-29656AE86E0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1700076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3BFD68-5B0B-986E-00D2-07D6A49C2FB6}"/>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3" name="Footer Placeholder 2">
            <a:extLst>
              <a:ext uri="{FF2B5EF4-FFF2-40B4-BE49-F238E27FC236}">
                <a16:creationId xmlns:a16="http://schemas.microsoft.com/office/drawing/2014/main" id="{7C58A9AD-8021-7F14-30A7-BDD303B37C1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A37E543-6D27-D75D-E6EC-2869647CF2AA}"/>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75612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15A46-6289-13D8-5528-04D67186DD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B21EED5-4985-1B13-15FF-74DC1EA729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A68AD2-2074-F122-93D8-78208DFB1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AEDEC-19EB-D2F3-8B18-C415D916FC17}"/>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6" name="Footer Placeholder 5">
            <a:extLst>
              <a:ext uri="{FF2B5EF4-FFF2-40B4-BE49-F238E27FC236}">
                <a16:creationId xmlns:a16="http://schemas.microsoft.com/office/drawing/2014/main" id="{99D70436-C5EE-E806-77F5-35C3142AA55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4B72904-A265-8D6B-9BF6-C50F59607675}"/>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3241476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65186-491E-54AC-F3C9-BD39F6B7D9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167BAB-ABBC-8671-E203-07EC802435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FA7C6B0-8DEE-615F-1A9C-F8F558F944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9713BE-B7CF-9DED-C4AA-2FFCBA98E00F}"/>
              </a:ext>
            </a:extLst>
          </p:cNvPr>
          <p:cNvSpPr>
            <a:spLocks noGrp="1"/>
          </p:cNvSpPr>
          <p:nvPr>
            <p:ph type="dt" sz="half" idx="10"/>
          </p:nvPr>
        </p:nvSpPr>
        <p:spPr/>
        <p:txBody>
          <a:bodyPr/>
          <a:lstStyle/>
          <a:p>
            <a:fld id="{8B4838D7-8EAF-4FC2-B855-9CE87584C67B}" type="datetimeFigureOut">
              <a:rPr lang="en-US" smtClean="0"/>
              <a:t>9/23/2022</a:t>
            </a:fld>
            <a:endParaRPr lang="en-US" dirty="0"/>
          </a:p>
        </p:txBody>
      </p:sp>
      <p:sp>
        <p:nvSpPr>
          <p:cNvPr id="6" name="Footer Placeholder 5">
            <a:extLst>
              <a:ext uri="{FF2B5EF4-FFF2-40B4-BE49-F238E27FC236}">
                <a16:creationId xmlns:a16="http://schemas.microsoft.com/office/drawing/2014/main" id="{474770E8-AD32-0E07-68E3-D14CAFE4FD2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E7567E-6819-B373-6862-50BCCA33902F}"/>
              </a:ext>
            </a:extLst>
          </p:cNvPr>
          <p:cNvSpPr>
            <a:spLocks noGrp="1"/>
          </p:cNvSpPr>
          <p:nvPr>
            <p:ph type="sldNum" sz="quarter" idx="12"/>
          </p:nvPr>
        </p:nvSpPr>
        <p:spPr/>
        <p:txBody>
          <a:bodyPr/>
          <a:lstStyle/>
          <a:p>
            <a:fld id="{AEA043B0-9CDB-436F-AE83-03FC7101DDF1}" type="slidenum">
              <a:rPr lang="en-US" smtClean="0"/>
              <a:t>‹#›</a:t>
            </a:fld>
            <a:endParaRPr lang="en-US" dirty="0"/>
          </a:p>
        </p:txBody>
      </p:sp>
    </p:spTree>
    <p:extLst>
      <p:ext uri="{BB962C8B-B14F-4D97-AF65-F5344CB8AC3E}">
        <p14:creationId xmlns:p14="http://schemas.microsoft.com/office/powerpoint/2010/main" val="2877567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89FD35-1ED4-C9A3-9A66-14B91F0971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7AEE05A-981D-20A9-C2C9-139F237B65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085D64-C8A9-4941-675C-CD59F25705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4838D7-8EAF-4FC2-B855-9CE87584C67B}" type="datetimeFigureOut">
              <a:rPr lang="en-US" smtClean="0"/>
              <a:t>9/23/2022</a:t>
            </a:fld>
            <a:endParaRPr lang="en-US" dirty="0"/>
          </a:p>
        </p:txBody>
      </p:sp>
      <p:sp>
        <p:nvSpPr>
          <p:cNvPr id="5" name="Footer Placeholder 4">
            <a:extLst>
              <a:ext uri="{FF2B5EF4-FFF2-40B4-BE49-F238E27FC236}">
                <a16:creationId xmlns:a16="http://schemas.microsoft.com/office/drawing/2014/main" id="{E81F4B0A-F16E-E996-6ADD-1C56615A66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FE83C9D0-AB81-8316-45E2-4016AA6EC6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A043B0-9CDB-436F-AE83-03FC7101DDF1}" type="slidenum">
              <a:rPr lang="en-US" smtClean="0"/>
              <a:t>‹#›</a:t>
            </a:fld>
            <a:endParaRPr lang="en-US" dirty="0"/>
          </a:p>
        </p:txBody>
      </p:sp>
    </p:spTree>
    <p:extLst>
      <p:ext uri="{BB962C8B-B14F-4D97-AF65-F5344CB8AC3E}">
        <p14:creationId xmlns:p14="http://schemas.microsoft.com/office/powerpoint/2010/main" val="1577090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form.jotform.com/221275677028157" TargetMode="Externa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form.jotform.com/221816998285068"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form.jotform.com/221816998285068" TargetMode="External"/><Relationship Id="rId2" Type="http://schemas.openxmlformats.org/officeDocument/2006/relationships/image" Target="../media/image1.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0" y="1375996"/>
            <a:ext cx="12192000" cy="3182815"/>
          </a:xfrm>
          <a:solidFill>
            <a:srgbClr val="1A3E6F"/>
          </a:solidFill>
        </p:spPr>
        <p:txBody>
          <a:bodyPr>
            <a:normAutofit/>
          </a:bodyPr>
          <a:lstStyle/>
          <a:p>
            <a:pPr>
              <a:spcAft>
                <a:spcPts val="1200"/>
              </a:spcAft>
            </a:pPr>
            <a:r>
              <a:rPr lang="en-US" b="1" dirty="0">
                <a:solidFill>
                  <a:schemeClr val="bg1"/>
                </a:solidFill>
                <a:latin typeface="Josefin Sans" panose="00000500000000000000" pitchFamily="2" charset="0"/>
              </a:rPr>
              <a:t>PTA Leadership Training</a:t>
            </a:r>
            <a:br>
              <a:rPr lang="en-US" sz="1300" dirty="0">
                <a:solidFill>
                  <a:srgbClr val="1A3E6F"/>
                </a:solidFill>
                <a:latin typeface="Josefin Sans" panose="00000500000000000000" pitchFamily="2" charset="0"/>
              </a:rPr>
            </a:br>
            <a:r>
              <a:rPr lang="en-US" sz="11600" dirty="0">
                <a:solidFill>
                  <a:schemeClr val="bg1"/>
                </a:solidFill>
                <a:latin typeface="Josefin Sans" panose="00000500000000000000" pitchFamily="2" charset="0"/>
              </a:rPr>
              <a:t>Active Affiliation</a:t>
            </a:r>
            <a:endParaRPr lang="en-US"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524000" y="4752241"/>
            <a:ext cx="9144000" cy="1894742"/>
          </a:xfrm>
        </p:spPr>
        <p:txBody>
          <a:bodyPr>
            <a:normAutofit/>
          </a:bodyPr>
          <a:lstStyle/>
          <a:p>
            <a:r>
              <a:rPr lang="en-US" sz="4400" dirty="0">
                <a:solidFill>
                  <a:srgbClr val="1A3E6F"/>
                </a:solidFill>
                <a:latin typeface="Atkinson Hyperlegible" pitchFamily="50" charset="0"/>
              </a:rPr>
              <a:t>Hosted by Louisiana PTA</a:t>
            </a:r>
          </a:p>
          <a:p>
            <a:r>
              <a:rPr lang="en-US" sz="3200" dirty="0">
                <a:solidFill>
                  <a:srgbClr val="1A3E6F"/>
                </a:solidFill>
                <a:latin typeface="Atkinson Hyperlegible" pitchFamily="50" charset="0"/>
              </a:rPr>
              <a:t>LouisianaPTA.org/active-affiliation</a:t>
            </a:r>
          </a:p>
          <a:p>
            <a:r>
              <a:rPr lang="en-US" sz="3200" dirty="0">
                <a:solidFill>
                  <a:srgbClr val="1A3E6F"/>
                </a:solidFill>
                <a:latin typeface="Atkinson Hyperlegible" pitchFamily="50" charset="0"/>
              </a:rPr>
              <a:t>treasurer@LouisianaPTA.org</a:t>
            </a:r>
            <a:endParaRPr lang="en-US" sz="4400" dirty="0">
              <a:solidFill>
                <a:srgbClr val="1A3E6F"/>
              </a:solidFill>
              <a:latin typeface="Atkinson Hyperlegible" pitchFamily="50" charset="0"/>
            </a:endParaRPr>
          </a:p>
        </p:txBody>
      </p:sp>
      <p:pic>
        <p:nvPicPr>
          <p:cNvPr id="8" name="Picture 7" descr="Logo&#10;&#10;Description automatically generated">
            <a:extLst>
              <a:ext uri="{FF2B5EF4-FFF2-40B4-BE49-F238E27FC236}">
                <a16:creationId xmlns:a16="http://schemas.microsoft.com/office/drawing/2014/main" id="{61763B39-A2D2-1A4D-5363-A4DE5D546B7C}"/>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pic>
        <p:nvPicPr>
          <p:cNvPr id="5" name="Picture 4" descr="A blue and white logo&#10;&#10;Description automatically generated with low confidence">
            <a:extLst>
              <a:ext uri="{FF2B5EF4-FFF2-40B4-BE49-F238E27FC236}">
                <a16:creationId xmlns:a16="http://schemas.microsoft.com/office/drawing/2014/main" id="{FFD420B6-0386-D86B-A31F-2642926BD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41" y="4858859"/>
            <a:ext cx="1723505" cy="1681506"/>
          </a:xfrm>
          <a:prstGeom prst="rect">
            <a:avLst/>
          </a:prstGeom>
        </p:spPr>
      </p:pic>
    </p:spTree>
    <p:extLst>
      <p:ext uri="{BB962C8B-B14F-4D97-AF65-F5344CB8AC3E}">
        <p14:creationId xmlns:p14="http://schemas.microsoft.com/office/powerpoint/2010/main" val="3610979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854104"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The first requirement is that each PTA purchases a minimum of 30 PTA memberships from LAPTA (which includes National PTA dues as well). </a:t>
            </a:r>
          </a:p>
          <a:p>
            <a:r>
              <a:rPr lang="en-US" sz="2600" dirty="0">
                <a:latin typeface="Atkinson Hyperlegible" pitchFamily="50" charset="0"/>
              </a:rPr>
              <a:t>The local PTA is obligated to submit dues to LAPTA and National PTA for each person that joins their PTA. The total dues for both is $3.50 per person. LAPTA retains $1.25 and then submits to National PTA $2.25 per person on behalf of the Local PTA Units.</a:t>
            </a:r>
          </a:p>
          <a:p>
            <a:r>
              <a:rPr lang="en-US" sz="2600" dirty="0">
                <a:latin typeface="Atkinson Hyperlegible" pitchFamily="50" charset="0"/>
              </a:rPr>
              <a:t>To submit dues, go to </a:t>
            </a:r>
            <a:r>
              <a:rPr lang="en-US" sz="2600" b="1" dirty="0">
                <a:latin typeface="Atkinson Hyperlegible" pitchFamily="50" charset="0"/>
              </a:rPr>
              <a:t>LouisianaPTA.org/membership </a:t>
            </a:r>
            <a:r>
              <a:rPr lang="en-US" sz="2600" dirty="0">
                <a:latin typeface="Atkinson Hyperlegible" pitchFamily="50" charset="0"/>
              </a:rPr>
              <a:t>and follow the link to Submit Member Dues through CheddarUp.</a:t>
            </a:r>
          </a:p>
          <a:p>
            <a:r>
              <a:rPr lang="en-US" sz="2600" b="1" dirty="0">
                <a:latin typeface="Atkinson Hyperlegible" pitchFamily="50" charset="0"/>
              </a:rPr>
              <a:t>For the AA Report, upload proof of at least 30 memberships using the email confirmation of purchase. </a:t>
            </a:r>
            <a:r>
              <a:rPr lang="en-US" sz="2600" dirty="0">
                <a:latin typeface="Atkinson Hyperlegible" pitchFamily="50" charset="0"/>
              </a:rPr>
              <a:t>Save it as a PDF, Word doc,  screen shot, etc. You can upload many different file or image types.</a:t>
            </a:r>
          </a:p>
          <a:p>
            <a:endParaRPr lang="en-US" sz="2600" dirty="0">
              <a:latin typeface="Atkinson Hyperlegible" pitchFamily="50"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1.) Membership</a:t>
            </a:r>
          </a:p>
        </p:txBody>
      </p:sp>
    </p:spTree>
    <p:extLst>
      <p:ext uri="{BB962C8B-B14F-4D97-AF65-F5344CB8AC3E}">
        <p14:creationId xmlns:p14="http://schemas.microsoft.com/office/powerpoint/2010/main" val="3351002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5C9B700-B765-583F-F0D5-BEEBE18B2370}"/>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2" name="Title 1">
            <a:extLst>
              <a:ext uri="{FF2B5EF4-FFF2-40B4-BE49-F238E27FC236}">
                <a16:creationId xmlns:a16="http://schemas.microsoft.com/office/drawing/2014/main" id="{79A612A4-8120-5555-77BC-867F0EDF1B09}"/>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1.) Membership</a:t>
            </a:r>
          </a:p>
        </p:txBody>
      </p:sp>
      <p:pic>
        <p:nvPicPr>
          <p:cNvPr id="3" name="Picture 2">
            <a:extLst>
              <a:ext uri="{FF2B5EF4-FFF2-40B4-BE49-F238E27FC236}">
                <a16:creationId xmlns:a16="http://schemas.microsoft.com/office/drawing/2014/main" id="{71BD91D7-BE2C-EE63-1224-993E6449E034}"/>
              </a:ext>
            </a:extLst>
          </p:cNvPr>
          <p:cNvPicPr>
            <a:picLocks noChangeAspect="1"/>
          </p:cNvPicPr>
          <p:nvPr/>
        </p:nvPicPr>
        <p:blipFill>
          <a:blip r:embed="rId2"/>
          <a:stretch>
            <a:fillRect/>
          </a:stretch>
        </p:blipFill>
        <p:spPr>
          <a:xfrm>
            <a:off x="1227938" y="1368966"/>
            <a:ext cx="9505952" cy="2999546"/>
          </a:xfrm>
          <a:prstGeom prst="rect">
            <a:avLst/>
          </a:prstGeom>
        </p:spPr>
      </p:pic>
    </p:spTree>
    <p:extLst>
      <p:ext uri="{BB962C8B-B14F-4D97-AF65-F5344CB8AC3E}">
        <p14:creationId xmlns:p14="http://schemas.microsoft.com/office/powerpoint/2010/main" val="2031500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854104"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effectLst/>
                <a:latin typeface="Arial Nova" panose="020B0504020202020204" pitchFamily="34" charset="0"/>
                <a:ea typeface="Calibri" panose="020F0502020204030204" pitchFamily="34" charset="0"/>
                <a:cs typeface="Calibri" panose="020F0502020204030204" pitchFamily="34" charset="0"/>
              </a:rPr>
              <a:t>Submit to Louisiana PTA the name and contact information of all Board and Committee Chairs within 15 days of election or appointment at </a:t>
            </a:r>
            <a:r>
              <a:rPr lang="en-US" sz="2600" u="sng" dirty="0">
                <a:solidFill>
                  <a:srgbClr val="0563C1"/>
                </a:solidFill>
                <a:effectLst/>
                <a:latin typeface="Arial Nova" panose="020B0504020202020204" pitchFamily="34" charset="0"/>
                <a:ea typeface="Calibri" panose="020F0502020204030204" pitchFamily="34" charset="0"/>
                <a:hlinkClick r:id="rId2"/>
              </a:rPr>
              <a:t>https://form.jotform.com/221275677028157</a:t>
            </a:r>
            <a:r>
              <a:rPr lang="en-US" sz="2600" dirty="0">
                <a:latin typeface="Atkinson Hyperlegible" pitchFamily="50" charset="0"/>
              </a:rPr>
              <a:t> or scan the QR Code.</a:t>
            </a:r>
          </a:p>
          <a:p>
            <a:r>
              <a:rPr lang="en-US" sz="2600" dirty="0">
                <a:latin typeface="Atkinson Hyperlegible" pitchFamily="50" charset="0"/>
              </a:rPr>
              <a:t>Every PTA is required to have a President, Treasurer, and Secretary. This information shows to LAPTA that the minimum is met.</a:t>
            </a:r>
          </a:p>
          <a:p>
            <a:r>
              <a:rPr lang="en-US" sz="2600" dirty="0">
                <a:latin typeface="Atkinson Hyperlegible" pitchFamily="50" charset="0"/>
              </a:rPr>
              <a:t>This is how LAPTA communicates with the Local PTA Units. If LAPTA </a:t>
            </a:r>
            <a:r>
              <a:rPr lang="en-US" sz="2600">
                <a:latin typeface="Atkinson Hyperlegible" pitchFamily="50" charset="0"/>
              </a:rPr>
              <a:t>does not have </a:t>
            </a:r>
            <a:r>
              <a:rPr lang="en-US" sz="2600" dirty="0">
                <a:latin typeface="Atkinson Hyperlegible" pitchFamily="50" charset="0"/>
              </a:rPr>
              <a:t>your information, you will not know what is happening. </a:t>
            </a:r>
          </a:p>
          <a:p>
            <a:r>
              <a:rPr lang="en-US" sz="2600" dirty="0">
                <a:latin typeface="Atkinson Hyperlegible" pitchFamily="50" charset="0"/>
              </a:rPr>
              <a:t>Please READ all emails closely that you get from LAPTA. The emails are succinct and pertinent. It is an important duty as a PTA leader. </a:t>
            </a:r>
          </a:p>
          <a:p>
            <a:r>
              <a:rPr lang="en-US" sz="2600" b="1" dirty="0">
                <a:latin typeface="Atkinson Hyperlegible" pitchFamily="50" charset="0"/>
              </a:rPr>
              <a:t>For the AA Report, list all elected officers, their position, </a:t>
            </a:r>
          </a:p>
          <a:p>
            <a:pPr marL="0" indent="0">
              <a:buNone/>
            </a:pPr>
            <a:r>
              <a:rPr lang="en-US" sz="2600" b="1" dirty="0">
                <a:latin typeface="Atkinson Hyperlegible" pitchFamily="50" charset="0"/>
              </a:rPr>
              <a:t>  and if they are registered. </a:t>
            </a:r>
            <a:r>
              <a:rPr lang="en-US" sz="2600" dirty="0">
                <a:latin typeface="Atkinson Hyperlegible" pitchFamily="50" charset="0"/>
              </a:rPr>
              <a:t>Example: Kayla Pagel, President, registered</a:t>
            </a:r>
            <a:r>
              <a:rPr lang="en-US" sz="2600" b="1" dirty="0">
                <a:latin typeface="Atkinson Hyperlegible" pitchFamily="50" charset="0"/>
              </a:rPr>
              <a:t> </a:t>
            </a:r>
            <a:endParaRPr lang="en-US" sz="2600" dirty="0">
              <a:latin typeface="Atkinson Hyperlegible" pitchFamily="50"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2.) Officer Data</a:t>
            </a:r>
          </a:p>
        </p:txBody>
      </p:sp>
      <p:pic>
        <p:nvPicPr>
          <p:cNvPr id="9" name="Picture 8" descr="Qr code&#10;&#10;Description automatically generated">
            <a:extLst>
              <a:ext uri="{FF2B5EF4-FFF2-40B4-BE49-F238E27FC236}">
                <a16:creationId xmlns:a16="http://schemas.microsoft.com/office/drawing/2014/main" id="{A8990003-52DA-2D32-88B6-C12884A970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18800" y="21982"/>
            <a:ext cx="1459776" cy="1459776"/>
          </a:xfrm>
          <a:prstGeom prst="rect">
            <a:avLst/>
          </a:prstGeom>
        </p:spPr>
      </p:pic>
    </p:spTree>
    <p:extLst>
      <p:ext uri="{BB962C8B-B14F-4D97-AF65-F5344CB8AC3E}">
        <p14:creationId xmlns:p14="http://schemas.microsoft.com/office/powerpoint/2010/main" val="3637062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989532"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effectLst/>
                <a:latin typeface="Atkinson Hyperlegible" pitchFamily="50" charset="0"/>
                <a:ea typeface="Calibri" panose="020F0502020204030204" pitchFamily="34" charset="0"/>
                <a:cs typeface="Calibri" panose="020F0502020204030204" pitchFamily="34" charset="0"/>
              </a:rPr>
              <a:t>The Bylaws define the primary characteristics of the organization, prescribe how the association functions, and include all rules considered important to the rights and responsibilities of its membership. </a:t>
            </a:r>
          </a:p>
          <a:p>
            <a:r>
              <a:rPr lang="en-US" sz="2600" dirty="0">
                <a:effectLst/>
                <a:latin typeface="Atkinson Hyperlegible" pitchFamily="50" charset="0"/>
                <a:ea typeface="Calibri" panose="020F0502020204030204" pitchFamily="34" charset="0"/>
                <a:cs typeface="Calibri" panose="020F0502020204030204" pitchFamily="34" charset="0"/>
              </a:rPr>
              <a:t>The LAPTA Bylaws Template includes required language which cannot be changed and allows the local PTA to customize only certain details. </a:t>
            </a:r>
          </a:p>
          <a:p>
            <a:r>
              <a:rPr lang="en-US" sz="2600" dirty="0">
                <a:latin typeface="Atkinson Hyperlegible" pitchFamily="50" charset="0"/>
                <a:ea typeface="Calibri" panose="020F0502020204030204" pitchFamily="34" charset="0"/>
                <a:cs typeface="Calibri" panose="020F0502020204030204" pitchFamily="34" charset="0"/>
              </a:rPr>
              <a:t>Bylaws expire every three years. </a:t>
            </a:r>
            <a:r>
              <a:rPr lang="en-US" sz="2600" dirty="0">
                <a:effectLst/>
                <a:latin typeface="Atkinson Hyperlegible" pitchFamily="50" charset="0"/>
                <a:ea typeface="Calibri" panose="020F0502020204030204" pitchFamily="34" charset="0"/>
                <a:cs typeface="Calibri" panose="020F0502020204030204" pitchFamily="34" charset="0"/>
              </a:rPr>
              <a:t>Check to see when your Bylaws expire. </a:t>
            </a:r>
            <a:r>
              <a:rPr lang="en-US" sz="2600" dirty="0">
                <a:latin typeface="Atkinson Hyperlegible" pitchFamily="50" charset="0"/>
                <a:ea typeface="Calibri" panose="020F0502020204030204" pitchFamily="34" charset="0"/>
                <a:cs typeface="Calibri" panose="020F0502020204030204" pitchFamily="34" charset="0"/>
              </a:rPr>
              <a:t>It is recommended you update your Bylaws this year with the new template. </a:t>
            </a:r>
            <a:r>
              <a:rPr lang="en-US" sz="2600" dirty="0">
                <a:effectLst/>
                <a:latin typeface="Atkinson Hyperlegible" pitchFamily="50" charset="0"/>
                <a:ea typeface="Calibri" panose="020F0502020204030204" pitchFamily="34" charset="0"/>
                <a:cs typeface="Calibri" panose="020F0502020204030204" pitchFamily="34" charset="0"/>
              </a:rPr>
              <a:t>Visit LouisianaPTA.org/bylaws or search in the Toolkit.</a:t>
            </a:r>
          </a:p>
          <a:p>
            <a:r>
              <a:rPr lang="en-US" sz="2600" dirty="0">
                <a:latin typeface="Atkinson Hyperlegible" pitchFamily="50" charset="0"/>
                <a:ea typeface="Calibri" panose="020F0502020204030204" pitchFamily="34" charset="0"/>
                <a:cs typeface="Calibri" panose="020F0502020204030204" pitchFamily="34" charset="0"/>
              </a:rPr>
              <a:t>If you need a copy of your Bylaws, email bylaws@LouisianaPTA.org.</a:t>
            </a:r>
            <a:endParaRPr lang="en-US" sz="2600" dirty="0">
              <a:effectLst/>
              <a:latin typeface="Atkinson Hyperlegible" pitchFamily="50" charset="0"/>
              <a:ea typeface="Calibri" panose="020F0502020204030204" pitchFamily="34" charset="0"/>
              <a:cs typeface="Calibri" panose="020F0502020204030204" pitchFamily="34" charset="0"/>
            </a:endParaRPr>
          </a:p>
          <a:p>
            <a:r>
              <a:rPr lang="en-US" sz="2600" b="1" dirty="0">
                <a:effectLst/>
                <a:latin typeface="Atkinson Hyperlegible" pitchFamily="50" charset="0"/>
                <a:ea typeface="Calibri" panose="020F0502020204030204" pitchFamily="34" charset="0"/>
                <a:cs typeface="Calibri" panose="020F0502020204030204" pitchFamily="34" charset="0"/>
              </a:rPr>
              <a:t>For the AA Report, upload the first page of Bylaws showing the LAPTA approval stamp and approval date in any file format. </a:t>
            </a:r>
            <a:endParaRPr lang="en-US" sz="2600" b="1" dirty="0">
              <a:latin typeface="Atkinson Hyperlegible" pitchFamily="50"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3.) Bylaws</a:t>
            </a:r>
          </a:p>
        </p:txBody>
      </p:sp>
    </p:spTree>
    <p:extLst>
      <p:ext uri="{BB962C8B-B14F-4D97-AF65-F5344CB8AC3E}">
        <p14:creationId xmlns:p14="http://schemas.microsoft.com/office/powerpoint/2010/main" val="6008987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989532"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LAPTA and all subordinate units in Active Affiliation are exempt from federal income tax as charitable organizations under the provisions of section 501(c)(3) of the IRS. </a:t>
            </a:r>
          </a:p>
          <a:p>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Annually, LAPTA is required to submit to the IRS a list of all units in Active Affiliation who are covered by the group exemption. Any unit not listed would be subject to </a:t>
            </a:r>
            <a:r>
              <a:rPr lang="en-US" sz="2600" b="1" u="sng"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INCOME TAX</a:t>
            </a:r>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 on all earnings. </a:t>
            </a:r>
          </a:p>
          <a:p>
            <a:r>
              <a:rPr lang="en-US" sz="2600" dirty="0">
                <a:solidFill>
                  <a:srgbClr val="000000"/>
                </a:solidFill>
                <a:latin typeface="Atkinson Hyperlegible" pitchFamily="50" charset="0"/>
                <a:ea typeface="Calibri" panose="020F0502020204030204" pitchFamily="34" charset="0"/>
                <a:cs typeface="Microsoft Sans Serif" panose="020B0604020202020204" pitchFamily="34" charset="0"/>
              </a:rPr>
              <a:t>See the LAPTA Toolkit: Treasurer for details on filing Form 990.</a:t>
            </a:r>
            <a:endPar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endParaRPr>
          </a:p>
          <a:p>
            <a:r>
              <a:rPr lang="en-US" sz="2600" b="1" dirty="0">
                <a:effectLst/>
                <a:latin typeface="Atkinson Hyperlegible" pitchFamily="50" charset="0"/>
                <a:ea typeface="Calibri" panose="020F0502020204030204" pitchFamily="34" charset="0"/>
                <a:cs typeface="Calibri" panose="020F0502020204030204" pitchFamily="34" charset="0"/>
              </a:rPr>
              <a:t>For the AA Report, upload proof of 2020 filed and accepted IRS Form 990 tax filing in any file format</a:t>
            </a:r>
            <a:r>
              <a:rPr lang="en-US" sz="2600" b="1" dirty="0">
                <a:effectLst/>
                <a:latin typeface="Arial Nova" panose="020B0504020202020204" pitchFamily="34" charset="0"/>
                <a:ea typeface="Calibri" panose="020F0502020204030204" pitchFamily="34" charset="0"/>
                <a:cs typeface="Calibri" panose="020F0502020204030204" pitchFamily="34" charset="0"/>
              </a:rPr>
              <a:t>. </a:t>
            </a:r>
          </a:p>
          <a:p>
            <a:pPr marL="0" indent="0" algn="ctr">
              <a:buNone/>
            </a:pPr>
            <a:r>
              <a:rPr lang="en-US" sz="2600" i="1" dirty="0">
                <a:effectLst/>
                <a:latin typeface="Arial Nova" panose="020B0504020202020204" pitchFamily="34" charset="0"/>
                <a:ea typeface="Calibri" panose="020F0502020204030204" pitchFamily="34" charset="0"/>
                <a:cs typeface="Calibri" panose="020F0502020204030204" pitchFamily="34" charset="0"/>
              </a:rPr>
              <a:t>The 2021 Tax Filings are due to the IRS by November 15, 2022.</a:t>
            </a:r>
            <a:endParaRPr lang="en-US" sz="2600" i="1" dirty="0">
              <a:latin typeface="Atkinson Hyperlegible" pitchFamily="50"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4.) Taxes</a:t>
            </a:r>
          </a:p>
        </p:txBody>
      </p:sp>
    </p:spTree>
    <p:extLst>
      <p:ext uri="{BB962C8B-B14F-4D97-AF65-F5344CB8AC3E}">
        <p14:creationId xmlns:p14="http://schemas.microsoft.com/office/powerpoint/2010/main" val="3775823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989532" cy="489431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The budget is a financial guide that outlines estimated income and expenditures based on the Local PTA Unit’s goals. To be effective, the budget must determine what realistic expenses will be for the year and how to secure the necessary funds to meet these disbursements. The budget should cover your fiscal year usually from July 1 to June 30. </a:t>
            </a:r>
          </a:p>
          <a:p>
            <a:r>
              <a:rPr lang="en-US" sz="2600" dirty="0">
                <a:solidFill>
                  <a:srgbClr val="000000"/>
                </a:solidFill>
                <a:latin typeface="Atkinson Hyperlegible" pitchFamily="50" charset="0"/>
                <a:ea typeface="Calibri" panose="020F0502020204030204" pitchFamily="34" charset="0"/>
                <a:cs typeface="Microsoft Sans Serif" panose="020B0604020202020204" pitchFamily="34" charset="0"/>
              </a:rPr>
              <a:t>The proposed budget is presented to the Board of Directors for any changes and approval. Then the proposed budget is presented to the General Membership line by line for their final approval. </a:t>
            </a:r>
          </a:p>
          <a:p>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Complete the Local PTA Budget Approval Form located in the Treasurer Toolkit or LouisianaPTA.org/treasurer.</a:t>
            </a:r>
            <a:endParaRPr lang="en-US" sz="2600" dirty="0">
              <a:effectLst/>
              <a:latin typeface="Atkinson Hyperlegible" pitchFamily="50" charset="0"/>
              <a:ea typeface="Calibri" panose="020F0502020204030204" pitchFamily="34" charset="0"/>
            </a:endParaRPr>
          </a:p>
          <a:p>
            <a:r>
              <a:rPr lang="en-US" sz="2600" b="1" dirty="0">
                <a:latin typeface="Atkinson Hyperlegible" pitchFamily="50" charset="0"/>
                <a:ea typeface="Calibri" panose="020F0502020204030204" pitchFamily="34" charset="0"/>
                <a:cs typeface="Calibri" panose="020F0502020204030204" pitchFamily="34" charset="0"/>
              </a:rPr>
              <a:t>For the AA Report, u</a:t>
            </a:r>
            <a:r>
              <a:rPr lang="en-US" sz="2600" b="1" dirty="0">
                <a:effectLst/>
                <a:latin typeface="Atkinson Hyperlegible" pitchFamily="50" charset="0"/>
                <a:ea typeface="Calibri" panose="020F0502020204030204" pitchFamily="34" charset="0"/>
                <a:cs typeface="Calibri" panose="020F0502020204030204" pitchFamily="34" charset="0"/>
              </a:rPr>
              <a:t>pload the Local PTA Budget Approval Form and the Approved Annual Budget in any file format.</a:t>
            </a:r>
            <a:endParaRPr lang="en-US" sz="2600" b="1" dirty="0">
              <a:latin typeface="Atkinson Hyperlegible" pitchFamily="50"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5.) Budget</a:t>
            </a:r>
          </a:p>
        </p:txBody>
      </p:sp>
    </p:spTree>
    <p:extLst>
      <p:ext uri="{BB962C8B-B14F-4D97-AF65-F5344CB8AC3E}">
        <p14:creationId xmlns:p14="http://schemas.microsoft.com/office/powerpoint/2010/main" val="3476655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989532"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An audit follows financial transactions through the records to be sure that receipts are properly accounted for and expenditures are made as authorized in the approved budget and in conformity with PTA Bylaws for all PTA accounts.</a:t>
            </a:r>
          </a:p>
          <a:p>
            <a:r>
              <a:rPr lang="en-US" sz="2600" dirty="0">
                <a:solidFill>
                  <a:srgbClr val="000000"/>
                </a:solidFill>
                <a:latin typeface="Atkinson Hyperlegible" pitchFamily="50" charset="0"/>
                <a:ea typeface="Calibri" panose="020F0502020204030204" pitchFamily="34" charset="0"/>
                <a:cs typeface="Microsoft Sans Serif" panose="020B0604020202020204" pitchFamily="34" charset="0"/>
              </a:rPr>
              <a:t>The Audit Committee of at least three people who are not bank signers reviews the books and completes the Audit Committee Report. This report is in the Toolkit and due on October 28, 2022, as part of the Active Affiliation Report.</a:t>
            </a:r>
            <a:endParaRPr lang="en-US" sz="2600" dirty="0">
              <a:effectLst/>
              <a:latin typeface="Atkinson Hyperlegible" pitchFamily="50" charset="0"/>
              <a:ea typeface="Calibri" panose="020F0502020204030204" pitchFamily="34" charset="0"/>
              <a:cs typeface="Calibri" panose="020F0502020204030204" pitchFamily="34" charset="0"/>
            </a:endParaRPr>
          </a:p>
          <a:p>
            <a:r>
              <a:rPr lang="en-US" sz="2600" dirty="0">
                <a:solidFill>
                  <a:srgbClr val="000000"/>
                </a:solidFill>
                <a:latin typeface="Atkinson Hyperlegible" pitchFamily="50" charset="0"/>
                <a:ea typeface="Calibri" panose="020F0502020204030204" pitchFamily="34" charset="0"/>
                <a:cs typeface="Microsoft Sans Serif" panose="020B0604020202020204" pitchFamily="34" charset="0"/>
              </a:rPr>
              <a:t>It compares the receipts to the bank statements and the actual budget amounts to the approved budget amounts.</a:t>
            </a:r>
          </a:p>
          <a:p>
            <a:r>
              <a:rPr lang="en-US" sz="2600" b="1" dirty="0">
                <a:effectLst/>
                <a:latin typeface="Atkinson Hyperlegible" pitchFamily="50" charset="0"/>
                <a:ea typeface="Calibri" panose="020F0502020204030204" pitchFamily="34" charset="0"/>
                <a:cs typeface="Calibri" panose="020F0502020204030204" pitchFamily="34" charset="0"/>
              </a:rPr>
              <a:t>For the AA Report, upload the completed Audit Committee Report for 2021 in any file format.</a:t>
            </a:r>
            <a:endParaRPr lang="en-US" sz="2600" b="1" dirty="0">
              <a:latin typeface="Atkinson Hyperlegible" pitchFamily="50"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6.) Audit</a:t>
            </a:r>
          </a:p>
        </p:txBody>
      </p:sp>
    </p:spTree>
    <p:extLst>
      <p:ext uri="{BB962C8B-B14F-4D97-AF65-F5344CB8AC3E}">
        <p14:creationId xmlns:p14="http://schemas.microsoft.com/office/powerpoint/2010/main" val="513513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6536469"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pPr>
            <a:r>
              <a:rPr lang="en-US" sz="2600" dirty="0">
                <a:latin typeface="Atkinson Hyperlegible" pitchFamily="50" charset="0"/>
              </a:rPr>
              <a:t>The Louisiana Secretary of State requires all nonprofits to annually file. Go online to GeauxBiz.com, log in, update the officer data, and pay the $15 renewal fee. Save the report to your files.</a:t>
            </a:r>
          </a:p>
          <a:p>
            <a:pPr>
              <a:spcBef>
                <a:spcPts val="0"/>
              </a:spcBef>
              <a:spcAft>
                <a:spcPts val="1200"/>
              </a:spcAft>
            </a:pPr>
            <a:r>
              <a:rPr lang="en-US" sz="2600" dirty="0">
                <a:latin typeface="Atkinson Hyperlegible" pitchFamily="50" charset="0"/>
              </a:rPr>
              <a:t>Find out when your Annual Report expires. If they aren’t due to renew, it’s tricky finding the renewal link.</a:t>
            </a:r>
          </a:p>
          <a:p>
            <a:pPr>
              <a:spcBef>
                <a:spcPts val="0"/>
              </a:spcBef>
              <a:spcAft>
                <a:spcPts val="1200"/>
              </a:spcAft>
            </a:pPr>
            <a:r>
              <a:rPr lang="en-US" sz="2600" b="1" dirty="0">
                <a:effectLst/>
                <a:latin typeface="Atkinson Hyperlegible" pitchFamily="50" charset="0"/>
                <a:ea typeface="Calibri" panose="020F0502020204030204" pitchFamily="34" charset="0"/>
              </a:rPr>
              <a:t>For the AA Report, upload the active Articles of Incorporation Annual Report.</a:t>
            </a: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7.) Articles of Incorporation</a:t>
            </a:r>
          </a:p>
        </p:txBody>
      </p:sp>
      <p:pic>
        <p:nvPicPr>
          <p:cNvPr id="7" name="Picture 6">
            <a:extLst>
              <a:ext uri="{FF2B5EF4-FFF2-40B4-BE49-F238E27FC236}">
                <a16:creationId xmlns:a16="http://schemas.microsoft.com/office/drawing/2014/main" id="{508876BB-9DE9-16AC-8A3C-6C70E2BBAF5A}"/>
              </a:ext>
            </a:extLst>
          </p:cNvPr>
          <p:cNvPicPr>
            <a:picLocks noChangeAspect="1"/>
          </p:cNvPicPr>
          <p:nvPr/>
        </p:nvPicPr>
        <p:blipFill rotWithShape="1">
          <a:blip r:embed="rId3">
            <a:extLst>
              <a:ext uri="{28A0092B-C50C-407E-A947-70E740481C1C}">
                <a14:useLocalDpi xmlns:a14="http://schemas.microsoft.com/office/drawing/2010/main" val="0"/>
              </a:ext>
            </a:extLst>
          </a:blip>
          <a:srcRect l="3600" t="4294" r="3854" b="2552"/>
          <a:stretch/>
        </p:blipFill>
        <p:spPr bwMode="auto">
          <a:xfrm>
            <a:off x="7311308" y="72244"/>
            <a:ext cx="4776060" cy="6251219"/>
          </a:xfrm>
          <a:prstGeom prst="rect">
            <a:avLst/>
          </a:prstGeom>
          <a:ln>
            <a:solidFill>
              <a:srgbClr val="1A3E6F"/>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55923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989532"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effectLst/>
                <a:latin typeface="Atkinson Hyperlegible" pitchFamily="50" charset="0"/>
                <a:ea typeface="Calibri" panose="020F0502020204030204" pitchFamily="34" charset="0"/>
                <a:cs typeface="Microsoft Sans Serif" panose="020B0604020202020204" pitchFamily="34" charset="0"/>
              </a:rPr>
              <a:t>LAPTA strongly encourages PTAs to obtain adequate insurance protection against liability and monetary loss due to fraud</a:t>
            </a:r>
            <a:r>
              <a:rPr lang="en-US" sz="2600" dirty="0">
                <a:latin typeface="Atkinson Hyperlegible" pitchFamily="50" charset="0"/>
                <a:ea typeface="Calibri" panose="020F0502020204030204" pitchFamily="34" charset="0"/>
                <a:cs typeface="Microsoft Sans Serif" panose="020B0604020202020204" pitchFamily="34" charset="0"/>
              </a:rPr>
              <a:t> </a:t>
            </a:r>
            <a:r>
              <a:rPr lang="en-US" sz="2600" dirty="0">
                <a:effectLst/>
                <a:latin typeface="Atkinson Hyperlegible" pitchFamily="50" charset="0"/>
                <a:ea typeface="Calibri" panose="020F0502020204030204" pitchFamily="34" charset="0"/>
                <a:cs typeface="Microsoft Sans Serif" panose="020B0604020202020204" pitchFamily="34" charset="0"/>
              </a:rPr>
              <a:t>or dishonest acts. </a:t>
            </a:r>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Purchase insurance coverage from a company such as Association Insurance Management (AIM), a company that offers coverage to PTAs and other nonprofits at a reasonable price. AIM policies run annually from October to September. For more information, contact </a:t>
            </a:r>
            <a:r>
              <a:rPr lang="en-US" sz="2600" b="1"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AIM at (800) 876-4044 or AIM-companies.com</a:t>
            </a:r>
            <a:r>
              <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rPr>
              <a:t>. </a:t>
            </a:r>
          </a:p>
          <a:p>
            <a:r>
              <a:rPr lang="en-US" sz="2600" dirty="0">
                <a:solidFill>
                  <a:srgbClr val="000000"/>
                </a:solidFill>
                <a:latin typeface="Atkinson Hyperlegible" pitchFamily="50" charset="0"/>
                <a:ea typeface="Calibri" panose="020F0502020204030204" pitchFamily="34" charset="0"/>
                <a:cs typeface="Microsoft Sans Serif" panose="020B0604020202020204" pitchFamily="34" charset="0"/>
              </a:rPr>
              <a:t>Go to </a:t>
            </a:r>
            <a:r>
              <a:rPr lang="en-US" sz="2600" b="1" dirty="0">
                <a:solidFill>
                  <a:srgbClr val="000000"/>
                </a:solidFill>
                <a:latin typeface="Atkinson Hyperlegible" pitchFamily="50" charset="0"/>
                <a:ea typeface="Calibri" panose="020F0502020204030204" pitchFamily="34" charset="0"/>
                <a:cs typeface="Microsoft Sans Serif" panose="020B0604020202020204" pitchFamily="34" charset="0"/>
              </a:rPr>
              <a:t>LouisianaPTA.org</a:t>
            </a:r>
            <a:r>
              <a:rPr lang="en-US" sz="2600" b="1">
                <a:solidFill>
                  <a:srgbClr val="000000"/>
                </a:solidFill>
                <a:latin typeface="Atkinson Hyperlegible" pitchFamily="50" charset="0"/>
                <a:ea typeface="Calibri" panose="020F0502020204030204" pitchFamily="34" charset="0"/>
                <a:cs typeface="Microsoft Sans Serif" panose="020B0604020202020204" pitchFamily="34" charset="0"/>
              </a:rPr>
              <a:t>/treasurer </a:t>
            </a:r>
            <a:r>
              <a:rPr lang="en-US" sz="2600" dirty="0">
                <a:solidFill>
                  <a:srgbClr val="000000"/>
                </a:solidFill>
                <a:latin typeface="Atkinson Hyperlegible" pitchFamily="50" charset="0"/>
                <a:ea typeface="Calibri" panose="020F0502020204030204" pitchFamily="34" charset="0"/>
                <a:cs typeface="Microsoft Sans Serif" panose="020B0604020202020204" pitchFamily="34" charset="0"/>
              </a:rPr>
              <a:t>for an explanation video from AIM.</a:t>
            </a:r>
            <a:endPar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endParaRPr>
          </a:p>
          <a:p>
            <a:r>
              <a:rPr lang="en-US" sz="2600" dirty="0">
                <a:solidFill>
                  <a:srgbClr val="000000"/>
                </a:solidFill>
                <a:latin typeface="Atkinson Hyperlegible" pitchFamily="50" charset="0"/>
                <a:ea typeface="Calibri" panose="020F0502020204030204" pitchFamily="34" charset="0"/>
                <a:cs typeface="Microsoft Sans Serif" panose="020B0604020202020204" pitchFamily="34" charset="0"/>
              </a:rPr>
              <a:t>Insurance will be required next year. </a:t>
            </a:r>
            <a:endParaRPr lang="en-US" sz="2600" dirty="0">
              <a:solidFill>
                <a:srgbClr val="000000"/>
              </a:solidFill>
              <a:effectLst/>
              <a:latin typeface="Atkinson Hyperlegible" pitchFamily="50" charset="0"/>
              <a:ea typeface="Calibri" panose="020F0502020204030204" pitchFamily="34" charset="0"/>
              <a:cs typeface="Microsoft Sans Serif" panose="020B0604020202020204" pitchFamily="34" charset="0"/>
            </a:endParaRPr>
          </a:p>
          <a:p>
            <a:r>
              <a:rPr lang="en-US" sz="2600" b="1" dirty="0">
                <a:effectLst/>
                <a:latin typeface="Atkinson Hyperlegible" pitchFamily="50" charset="0"/>
                <a:ea typeface="Calibri" panose="020F0502020204030204" pitchFamily="34" charset="0"/>
              </a:rPr>
              <a:t>For the AA Report, upload the insurance declaration page, if applicable, in any file format.</a:t>
            </a: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8.) Insurance</a:t>
            </a:r>
          </a:p>
        </p:txBody>
      </p:sp>
    </p:spTree>
    <p:extLst>
      <p:ext uri="{BB962C8B-B14F-4D97-AF65-F5344CB8AC3E}">
        <p14:creationId xmlns:p14="http://schemas.microsoft.com/office/powerpoint/2010/main" val="1665780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989532"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effectLst/>
                <a:latin typeface="Atkinson Hyperlegible" pitchFamily="50" charset="0"/>
                <a:ea typeface="Calibri" panose="020F0502020204030204" pitchFamily="34" charset="0"/>
              </a:rPr>
              <a:t>All elected officers shall complete annual PTA Leadership Training. Other Board members are encouraged to receive training. Board members should understand the other positions and roles within the Board. </a:t>
            </a:r>
          </a:p>
          <a:p>
            <a:pPr algn="just"/>
            <a:r>
              <a:rPr lang="en-US" sz="2600" dirty="0">
                <a:effectLst/>
                <a:latin typeface="Atkinson Hyperlegible" pitchFamily="50" charset="0"/>
                <a:ea typeface="Calibri" panose="020F0502020204030204" pitchFamily="34" charset="0"/>
              </a:rPr>
              <a:t>Sources for training are:</a:t>
            </a:r>
            <a:r>
              <a:rPr lang="en-US" sz="2600" dirty="0">
                <a:latin typeface="Atkinson Hyperlegible" pitchFamily="50" charset="0"/>
                <a:ea typeface="Calibri" panose="020F0502020204030204" pitchFamily="34" charset="0"/>
              </a:rPr>
              <a:t> </a:t>
            </a:r>
          </a:p>
          <a:p>
            <a:pPr marL="741363" indent="-341313">
              <a:buFont typeface="+mj-lt"/>
              <a:buAutoNum type="arabicPeriod"/>
            </a:pPr>
            <a:r>
              <a:rPr lang="en-US" sz="2600" dirty="0">
                <a:effectLst/>
                <a:latin typeface="Atkinson Hyperlegible" pitchFamily="50" charset="0"/>
                <a:ea typeface="Calibri" panose="020F0502020204030204" pitchFamily="34" charset="0"/>
              </a:rPr>
              <a:t> </a:t>
            </a:r>
            <a:r>
              <a:rPr lang="en-US" sz="2600" b="1" dirty="0">
                <a:effectLst/>
                <a:latin typeface="Atkinson Hyperlegible" pitchFamily="50" charset="0"/>
                <a:ea typeface="Calibri" panose="020F0502020204030204" pitchFamily="34" charset="0"/>
              </a:rPr>
              <a:t>LAPTA Leadership Training Days</a:t>
            </a:r>
            <a:r>
              <a:rPr lang="en-US" sz="2600" dirty="0">
                <a:latin typeface="Atkinson Hyperlegible" pitchFamily="50" charset="0"/>
                <a:ea typeface="Calibri" panose="020F0502020204030204" pitchFamily="34" charset="0"/>
              </a:rPr>
              <a:t> (You’ll receive proof of training for today!)</a:t>
            </a:r>
            <a:endParaRPr lang="en-US" sz="2600" dirty="0">
              <a:effectLst/>
              <a:latin typeface="Atkinson Hyperlegible" pitchFamily="50" charset="0"/>
              <a:ea typeface="Calibri" panose="020F0502020204030204" pitchFamily="34" charset="0"/>
            </a:endParaRPr>
          </a:p>
          <a:p>
            <a:pPr marL="741363" indent="-341313">
              <a:buFont typeface="+mj-lt"/>
              <a:buAutoNum type="arabicPeriod"/>
            </a:pPr>
            <a:r>
              <a:rPr lang="en-US" sz="2600" dirty="0">
                <a:effectLst/>
                <a:latin typeface="Atkinson Hyperlegible" pitchFamily="50" charset="0"/>
                <a:ea typeface="Calibri" panose="020F0502020204030204" pitchFamily="34" charset="0"/>
              </a:rPr>
              <a:t> </a:t>
            </a:r>
            <a:r>
              <a:rPr lang="en-US" sz="2600" b="1" dirty="0">
                <a:effectLst/>
                <a:latin typeface="Atkinson Hyperlegible" pitchFamily="50" charset="0"/>
                <a:ea typeface="Calibri" panose="020F0502020204030204" pitchFamily="34" charset="0"/>
              </a:rPr>
              <a:t>LAPTA Individualized Training</a:t>
            </a:r>
            <a:r>
              <a:rPr lang="en-US" sz="2600" dirty="0">
                <a:effectLst/>
                <a:latin typeface="Atkinson Hyperlegible" pitchFamily="50" charset="0"/>
                <a:ea typeface="Calibri" panose="020F0502020204030204" pitchFamily="34" charset="0"/>
              </a:rPr>
              <a:t>: This is either in person or Zoom training with LAPTA and scheduled as needed.</a:t>
            </a:r>
          </a:p>
          <a:p>
            <a:pPr algn="just">
              <a:spcAft>
                <a:spcPts val="1200"/>
              </a:spcAft>
            </a:pPr>
            <a:r>
              <a:rPr lang="en-US" sz="2600" b="1" dirty="0">
                <a:effectLst/>
                <a:latin typeface="Atkinson Hyperlegible" pitchFamily="50" charset="0"/>
                <a:ea typeface="Calibri" panose="020F0502020204030204" pitchFamily="34" charset="0"/>
              </a:rPr>
              <a:t>For AA Report, upload the certificates or other proof of training for all officers in any file format.</a:t>
            </a: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9.) Training</a:t>
            </a:r>
          </a:p>
        </p:txBody>
      </p:sp>
    </p:spTree>
    <p:extLst>
      <p:ext uri="{BB962C8B-B14F-4D97-AF65-F5344CB8AC3E}">
        <p14:creationId xmlns:p14="http://schemas.microsoft.com/office/powerpoint/2010/main" val="1352099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ctrTitle"/>
          </p:nvPr>
        </p:nvSpPr>
        <p:spPr>
          <a:xfrm>
            <a:off x="17585" y="1934304"/>
            <a:ext cx="12174415" cy="1578225"/>
          </a:xfrm>
        </p:spPr>
        <p:txBody>
          <a:bodyPr>
            <a:normAutofit fontScale="90000"/>
          </a:bodyPr>
          <a:lstStyle/>
          <a:p>
            <a:pPr>
              <a:spcAft>
                <a:spcPts val="1200"/>
              </a:spcAft>
            </a:pPr>
            <a:r>
              <a:rPr lang="en-US" b="1" dirty="0">
                <a:solidFill>
                  <a:srgbClr val="1A3E6F"/>
                </a:solidFill>
                <a:latin typeface="Josefin Sans" panose="00000500000000000000" pitchFamily="2" charset="0"/>
              </a:rPr>
              <a:t>Why are we here?</a:t>
            </a:r>
            <a:br>
              <a:rPr lang="en-US" b="1" dirty="0">
                <a:solidFill>
                  <a:srgbClr val="1A3E6F"/>
                </a:solidFill>
                <a:latin typeface="Josefin Sans" panose="00000500000000000000" pitchFamily="2" charset="0"/>
              </a:rPr>
            </a:br>
            <a:r>
              <a:rPr lang="en-US" b="1" dirty="0">
                <a:solidFill>
                  <a:srgbClr val="1A3E6F"/>
                </a:solidFill>
                <a:latin typeface="Josefin Sans" panose="00000500000000000000" pitchFamily="2" charset="0"/>
              </a:rPr>
              <a:t>Why do you PTA?</a:t>
            </a:r>
            <a:endParaRPr lang="en-US" b="1" dirty="0">
              <a:solidFill>
                <a:schemeClr val="bg1"/>
              </a:solidFill>
              <a:latin typeface="Josefin Sans" panose="00000500000000000000" pitchFamily="2" charset="0"/>
            </a:endParaRPr>
          </a:p>
        </p:txBody>
      </p:sp>
      <p:sp>
        <p:nvSpPr>
          <p:cNvPr id="3" name="Subtitle 2">
            <a:extLst>
              <a:ext uri="{FF2B5EF4-FFF2-40B4-BE49-F238E27FC236}">
                <a16:creationId xmlns:a16="http://schemas.microsoft.com/office/drawing/2014/main" id="{59DC42A9-3901-48CF-43B9-D0F277778DEE}"/>
              </a:ext>
            </a:extLst>
          </p:cNvPr>
          <p:cNvSpPr>
            <a:spLocks noGrp="1"/>
          </p:cNvSpPr>
          <p:nvPr>
            <p:ph type="subTitle" idx="1"/>
          </p:nvPr>
        </p:nvSpPr>
        <p:spPr>
          <a:xfrm>
            <a:off x="17585" y="3732334"/>
            <a:ext cx="12174415" cy="1696912"/>
          </a:xfrm>
        </p:spPr>
        <p:txBody>
          <a:bodyPr>
            <a:normAutofit/>
          </a:bodyPr>
          <a:lstStyle/>
          <a:p>
            <a:r>
              <a:rPr lang="en-US" sz="3200" b="1" dirty="0">
                <a:latin typeface="Atkinson Hyperlegible" pitchFamily="50" charset="0"/>
                <a:ea typeface="Calibri" panose="020F0502020204030204" pitchFamily="34" charset="0"/>
                <a:cs typeface="Microsoft Sans Serif" panose="020B0604020202020204" pitchFamily="34" charset="0"/>
              </a:rPr>
              <a:t>To make every child’s potential a reality</a:t>
            </a:r>
            <a:endParaRPr lang="en-US" sz="3200" b="1" dirty="0">
              <a:effectLst/>
              <a:latin typeface="Atkinson Hyperlegible" pitchFamily="50" charset="0"/>
              <a:ea typeface="Calibri" panose="020F0502020204030204" pitchFamily="34" charset="0"/>
              <a:cs typeface="Microsoft Sans Serif" panose="020B0604020202020204" pitchFamily="34" charset="0"/>
            </a:endParaRPr>
          </a:p>
          <a:p>
            <a:r>
              <a:rPr lang="en-US" sz="3200" b="1" dirty="0">
                <a:effectLst/>
                <a:latin typeface="Atkinson Hyperlegible" pitchFamily="50" charset="0"/>
                <a:ea typeface="Calibri" panose="020F0502020204030204" pitchFamily="34" charset="0"/>
                <a:cs typeface="Microsoft Sans Serif" panose="020B0604020202020204" pitchFamily="34" charset="0"/>
              </a:rPr>
              <a:t>by engaging and empowering families and communities</a:t>
            </a:r>
          </a:p>
          <a:p>
            <a:r>
              <a:rPr lang="en-US" sz="3200" b="1" dirty="0">
                <a:effectLst/>
                <a:latin typeface="Atkinson Hyperlegible" pitchFamily="50" charset="0"/>
                <a:ea typeface="Calibri" panose="020F0502020204030204" pitchFamily="34" charset="0"/>
                <a:cs typeface="Microsoft Sans Serif" panose="020B0604020202020204" pitchFamily="34" charset="0"/>
              </a:rPr>
              <a:t>to advocate for all children</a:t>
            </a:r>
            <a:r>
              <a:rPr lang="en-US" sz="3200" dirty="0">
                <a:effectLst/>
                <a:latin typeface="Atkinson Hyperlegible" pitchFamily="50" charset="0"/>
                <a:ea typeface="Calibri" panose="020F0502020204030204" pitchFamily="34" charset="0"/>
                <a:cs typeface="Microsoft Sans Serif" panose="020B0604020202020204" pitchFamily="34" charset="0"/>
              </a:rPr>
              <a:t>. </a:t>
            </a:r>
            <a:endParaRPr lang="en-US" sz="3200" dirty="0">
              <a:latin typeface="Atkinson Hyperlegible" pitchFamily="50" charset="0"/>
            </a:endParaRPr>
          </a:p>
        </p:txBody>
      </p:sp>
      <p:sp>
        <p:nvSpPr>
          <p:cNvPr id="5" name="Title 1">
            <a:extLst>
              <a:ext uri="{FF2B5EF4-FFF2-40B4-BE49-F238E27FC236}">
                <a16:creationId xmlns:a16="http://schemas.microsoft.com/office/drawing/2014/main" id="{A8A23F32-AD6C-5060-B0FA-9570B6AFF321}"/>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Tree>
    <p:extLst>
      <p:ext uri="{BB962C8B-B14F-4D97-AF65-F5344CB8AC3E}">
        <p14:creationId xmlns:p14="http://schemas.microsoft.com/office/powerpoint/2010/main" val="288798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8C906D4-03D5-F942-E61F-B1A01EE252A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1" name="Subtitle 2">
            <a:extLst>
              <a:ext uri="{FF2B5EF4-FFF2-40B4-BE49-F238E27FC236}">
                <a16:creationId xmlns:a16="http://schemas.microsoft.com/office/drawing/2014/main" id="{B2006A27-AAF1-EAEB-B065-C94D62CFC86A}"/>
              </a:ext>
            </a:extLst>
          </p:cNvPr>
          <p:cNvSpPr txBox="1">
            <a:spLocks/>
          </p:cNvSpPr>
          <p:nvPr/>
        </p:nvSpPr>
        <p:spPr>
          <a:xfrm>
            <a:off x="629262" y="1547425"/>
            <a:ext cx="10989532" cy="48943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effectLst/>
                <a:latin typeface="Atkinson Hyperlegible" pitchFamily="50" charset="0"/>
                <a:ea typeface="Calibri" panose="020F0502020204030204" pitchFamily="34" charset="0"/>
              </a:rPr>
              <a:t>Active Affiliation Report is due </a:t>
            </a:r>
            <a:r>
              <a:rPr lang="en-US" sz="2600" b="1" dirty="0">
                <a:effectLst/>
                <a:latin typeface="Atkinson Hyperlegible" pitchFamily="50" charset="0"/>
                <a:ea typeface="Calibri" panose="020F0502020204030204" pitchFamily="34" charset="0"/>
              </a:rPr>
              <a:t>October 28, 2022</a:t>
            </a:r>
            <a:r>
              <a:rPr lang="en-US" sz="2600" dirty="0">
                <a:effectLst/>
                <a:latin typeface="Atkinson Hyperlegible" pitchFamily="50" charset="0"/>
                <a:ea typeface="Calibri" panose="020F0502020204030204" pitchFamily="34" charset="0"/>
              </a:rPr>
              <a:t>. Get it done early! </a:t>
            </a:r>
          </a:p>
          <a:p>
            <a:r>
              <a:rPr lang="en-US" sz="2600" dirty="0">
                <a:effectLst/>
                <a:latin typeface="Atkinson Hyperlegible" pitchFamily="50" charset="0"/>
                <a:ea typeface="Calibri" panose="020F0502020204030204" pitchFamily="34" charset="0"/>
              </a:rPr>
              <a:t>File online at </a:t>
            </a:r>
            <a:r>
              <a:rPr lang="en-US" sz="2600" u="sng" dirty="0">
                <a:solidFill>
                  <a:srgbClr val="0563C1"/>
                </a:solidFill>
                <a:effectLst/>
                <a:latin typeface="Arial Nova" panose="020B0504020202020204" pitchFamily="34" charset="0"/>
                <a:ea typeface="Calibri" panose="020F0502020204030204" pitchFamily="34" charset="0"/>
                <a:hlinkClick r:id="rId2"/>
              </a:rPr>
              <a:t>https://form.jotform.com/221816998285068</a:t>
            </a:r>
            <a:r>
              <a:rPr lang="en-US" sz="2600" dirty="0">
                <a:latin typeface="Atkinson Hyperlegible" pitchFamily="50" charset="0"/>
                <a:ea typeface="Calibri" panose="020F0502020204030204" pitchFamily="34" charset="0"/>
              </a:rPr>
              <a:t>. </a:t>
            </a:r>
          </a:p>
          <a:p>
            <a:r>
              <a:rPr lang="en-US" sz="2600" dirty="0">
                <a:latin typeface="Atkinson Hyperlegible" pitchFamily="50" charset="0"/>
                <a:ea typeface="Calibri" panose="020F0502020204030204" pitchFamily="34" charset="0"/>
              </a:rPr>
              <a:t>It can be filed in multiple times, but one submittal is preferred.</a:t>
            </a:r>
          </a:p>
          <a:p>
            <a:r>
              <a:rPr lang="en-US" sz="2600" dirty="0">
                <a:effectLst/>
                <a:latin typeface="Atkinson Hyperlegible" pitchFamily="50" charset="0"/>
                <a:ea typeface="Calibri" panose="020F0502020204030204" pitchFamily="34" charset="0"/>
              </a:rPr>
              <a:t>If you do not have it </a:t>
            </a:r>
            <a:r>
              <a:rPr lang="en-US" sz="2600" dirty="0">
                <a:latin typeface="Atkinson Hyperlegible" pitchFamily="50" charset="0"/>
                <a:ea typeface="Calibri" panose="020F0502020204030204" pitchFamily="34" charset="0"/>
              </a:rPr>
              <a:t>done by the deadline, keep working on it, and email aafiles@LouisianaPTA.org to give an update on your situation.</a:t>
            </a:r>
          </a:p>
          <a:p>
            <a:r>
              <a:rPr lang="en-US" sz="2600" dirty="0">
                <a:effectLst/>
                <a:latin typeface="Atkinson Hyperlegible" pitchFamily="50" charset="0"/>
                <a:ea typeface="Calibri" panose="020F0502020204030204" pitchFamily="34" charset="0"/>
              </a:rPr>
              <a:t>Most forms and further information is in the LAPTA Toolkit: Treasurer which is at LouisianaPTA.org/treasurer.</a:t>
            </a:r>
          </a:p>
          <a:p>
            <a:r>
              <a:rPr lang="en-US" sz="2600" b="1" dirty="0">
                <a:effectLst/>
                <a:latin typeface="Atkinson Hyperlegible" pitchFamily="50" charset="0"/>
                <a:ea typeface="Calibri" panose="020F0502020204030204" pitchFamily="34" charset="0"/>
              </a:rPr>
              <a:t>We are all on the sam</a:t>
            </a:r>
            <a:r>
              <a:rPr lang="en-US" sz="2600" b="1" dirty="0">
                <a:latin typeface="Atkinson Hyperlegible" pitchFamily="50" charset="0"/>
                <a:ea typeface="Calibri" panose="020F0502020204030204" pitchFamily="34" charset="0"/>
              </a:rPr>
              <a:t>e team and will work with you to get it done!</a:t>
            </a:r>
            <a:r>
              <a:rPr lang="en-US" sz="2600" dirty="0">
                <a:latin typeface="Atkinson Hyperlegible" pitchFamily="50" charset="0"/>
                <a:ea typeface="Calibri" panose="020F0502020204030204" pitchFamily="34" charset="0"/>
              </a:rPr>
              <a:t> Contact LAPTA Treasurer Beth Maillho at treasurer@LouisianaPTA.org with questions.</a:t>
            </a:r>
            <a:endParaRPr lang="en-US" sz="2600" b="1" dirty="0">
              <a:latin typeface="Atkinson Hyperlegible" pitchFamily="50" charset="0"/>
              <a:ea typeface="Calibri" panose="020F0502020204030204" pitchFamily="34" charset="0"/>
            </a:endParaRPr>
          </a:p>
        </p:txBody>
      </p:sp>
      <p:sp>
        <p:nvSpPr>
          <p:cNvPr id="12" name="Title 1">
            <a:extLst>
              <a:ext uri="{FF2B5EF4-FFF2-40B4-BE49-F238E27FC236}">
                <a16:creationId xmlns:a16="http://schemas.microsoft.com/office/drawing/2014/main" id="{34F3027B-B23F-EF52-E938-AFBB26B76C91}"/>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Summary</a:t>
            </a:r>
          </a:p>
        </p:txBody>
      </p:sp>
    </p:spTree>
    <p:extLst>
      <p:ext uri="{BB962C8B-B14F-4D97-AF65-F5344CB8AC3E}">
        <p14:creationId xmlns:p14="http://schemas.microsoft.com/office/powerpoint/2010/main" val="100500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FA87B-ADD1-0AA8-6858-AC7CEF030699}"/>
              </a:ext>
            </a:extLst>
          </p:cNvPr>
          <p:cNvSpPr>
            <a:spLocks noGrp="1"/>
          </p:cNvSpPr>
          <p:nvPr>
            <p:ph type="title"/>
          </p:nvPr>
        </p:nvSpPr>
        <p:spPr>
          <a:xfrm>
            <a:off x="608029" y="681037"/>
            <a:ext cx="10745771" cy="967522"/>
          </a:xfrm>
        </p:spPr>
        <p:txBody>
          <a:bodyPr>
            <a:normAutofit/>
          </a:bodyPr>
          <a:lstStyle/>
          <a:p>
            <a:r>
              <a:rPr lang="en-US" sz="3600" b="1" dirty="0">
                <a:solidFill>
                  <a:srgbClr val="1A3E6F"/>
                </a:solidFill>
                <a:latin typeface="Josefin Sans" panose="00000500000000000000" pitchFamily="2" charset="0"/>
              </a:rPr>
              <a:t>What is Affiliation?</a:t>
            </a:r>
          </a:p>
        </p:txBody>
      </p:sp>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41445" y="1501254"/>
            <a:ext cx="10868167" cy="5334764"/>
          </a:xfrm>
        </p:spPr>
        <p:txBody>
          <a:bodyPr>
            <a:normAutofit/>
          </a:bodyPr>
          <a:lstStyle/>
          <a:p>
            <a:pPr marL="0" indent="0">
              <a:buNone/>
            </a:pPr>
            <a:r>
              <a:rPr lang="en-US" sz="2600" dirty="0">
                <a:latin typeface="Atkinson Hyperlegible" pitchFamily="50" charset="0"/>
              </a:rPr>
              <a:t>Affiliation is the </a:t>
            </a:r>
            <a:r>
              <a:rPr lang="en-US" sz="2600" b="1" dirty="0">
                <a:latin typeface="Atkinson Hyperlegible" pitchFamily="50" charset="0"/>
              </a:rPr>
              <a:t>connection </a:t>
            </a:r>
            <a:r>
              <a:rPr lang="en-US" sz="2600" dirty="0">
                <a:latin typeface="Atkinson Hyperlegible" pitchFamily="50" charset="0"/>
              </a:rPr>
              <a:t>or </a:t>
            </a:r>
            <a:r>
              <a:rPr lang="en-US" sz="2600" b="1" dirty="0">
                <a:latin typeface="Atkinson Hyperlegible" pitchFamily="50" charset="0"/>
              </a:rPr>
              <a:t>relationship </a:t>
            </a:r>
            <a:r>
              <a:rPr lang="en-US" sz="2600" dirty="0">
                <a:latin typeface="Atkinson Hyperlegible" pitchFamily="50" charset="0"/>
              </a:rPr>
              <a:t>between National PTA, Louisiana PTA, and the Local PTA Unit. While the PTA Unit operates independently from day to day, it is legally attached to National PTA and LAPTA. It is similar to a franchise relationship. </a:t>
            </a:r>
          </a:p>
          <a:p>
            <a:pPr marL="0" indent="0">
              <a:buNone/>
            </a:pPr>
            <a:endParaRPr lang="en-US" sz="2600" dirty="0">
              <a:latin typeface="Atkinson Hyperlegible" pitchFamily="50" charset="0"/>
            </a:endParaRPr>
          </a:p>
          <a:p>
            <a:pPr marL="0" indent="0">
              <a:buNone/>
            </a:pPr>
            <a:endParaRPr lang="en-US" sz="2600" dirty="0">
              <a:latin typeface="Atkinson Hyperlegible" pitchFamily="50" charset="0"/>
            </a:endParaRPr>
          </a:p>
          <a:p>
            <a:pPr marL="0" indent="0">
              <a:buNone/>
            </a:pPr>
            <a:endParaRPr lang="en-US" sz="2600" dirty="0">
              <a:latin typeface="Atkinson Hyperlegible" pitchFamily="50" charset="0"/>
            </a:endParaRPr>
          </a:p>
          <a:p>
            <a:pPr marL="0" indent="0">
              <a:buNone/>
            </a:pPr>
            <a:endParaRPr lang="en-US" sz="2600" dirty="0">
              <a:latin typeface="Atkinson Hyperlegible" pitchFamily="50" charset="0"/>
            </a:endParaRPr>
          </a:p>
          <a:p>
            <a:pPr marL="0" indent="0">
              <a:buNone/>
            </a:pPr>
            <a:endParaRPr lang="en-US" sz="5400" dirty="0">
              <a:latin typeface="Atkinson Hyperlegible" pitchFamily="50" charset="0"/>
            </a:endParaRPr>
          </a:p>
          <a:p>
            <a:pPr marL="0" indent="0" algn="ctr">
              <a:buNone/>
            </a:pPr>
            <a:r>
              <a:rPr lang="en-US" sz="2600" i="1" dirty="0">
                <a:latin typeface="Atkinson Hyperlegible" pitchFamily="50" charset="0"/>
              </a:rPr>
              <a:t>The previous District PTAs closed and consolidated into LAPTA.</a:t>
            </a:r>
          </a:p>
          <a:p>
            <a:pPr marL="0" indent="0">
              <a:buNone/>
            </a:pPr>
            <a:endParaRPr lang="en-US" sz="2600" i="1" dirty="0">
              <a:latin typeface="Atkinson Hyperlegible" pitchFamily="50" charset="0"/>
            </a:endParaRPr>
          </a:p>
        </p:txBody>
      </p:sp>
      <p:sp>
        <p:nvSpPr>
          <p:cNvPr id="9" name="Title 1">
            <a:extLst>
              <a:ext uri="{FF2B5EF4-FFF2-40B4-BE49-F238E27FC236}">
                <a16:creationId xmlns:a16="http://schemas.microsoft.com/office/drawing/2014/main" id="{3E8A164A-EAA5-68CC-073A-F5DE3917E0D9}"/>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pic>
        <p:nvPicPr>
          <p:cNvPr id="5" name="Picture 4" descr="A picture containing diagram&#10;&#10;Description automatically generated">
            <a:extLst>
              <a:ext uri="{FF2B5EF4-FFF2-40B4-BE49-F238E27FC236}">
                <a16:creationId xmlns:a16="http://schemas.microsoft.com/office/drawing/2014/main" id="{2F072C82-74C8-DD7D-4133-F66E94281D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3946" y="3172486"/>
            <a:ext cx="4247429" cy="2400350"/>
          </a:xfrm>
          <a:prstGeom prst="rect">
            <a:avLst/>
          </a:prstGeom>
        </p:spPr>
      </p:pic>
    </p:spTree>
    <p:extLst>
      <p:ext uri="{BB962C8B-B14F-4D97-AF65-F5344CB8AC3E}">
        <p14:creationId xmlns:p14="http://schemas.microsoft.com/office/powerpoint/2010/main" val="4066514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19858" y="1505803"/>
            <a:ext cx="10832123" cy="4671161"/>
          </a:xfrm>
        </p:spPr>
        <p:txBody>
          <a:bodyPr>
            <a:normAutofit/>
          </a:bodyPr>
          <a:lstStyle/>
          <a:p>
            <a:r>
              <a:rPr lang="en-US" sz="2600" dirty="0">
                <a:effectLst/>
                <a:latin typeface="Arial Nova" panose="020B0504020202020204" pitchFamily="34" charset="0"/>
                <a:ea typeface="Calibri" panose="020F0502020204030204" pitchFamily="34" charset="0"/>
                <a:cs typeface="Calibri" panose="020F0502020204030204" pitchFamily="34" charset="0"/>
              </a:rPr>
              <a:t>Local PTAs annually submit required paperwork to Louisiana PTA.  LAPTA then submits paperwork to National PTA, keeping all of us in Active Affiliation. </a:t>
            </a:r>
          </a:p>
          <a:p>
            <a:r>
              <a:rPr lang="en-US" sz="2600" dirty="0">
                <a:effectLst/>
                <a:latin typeface="Arial Nova" panose="020B0504020202020204" pitchFamily="34" charset="0"/>
                <a:ea typeface="Calibri" panose="020F0502020204030204" pitchFamily="34" charset="0"/>
                <a:cs typeface="Calibri" panose="020F0502020204030204" pitchFamily="34" charset="0"/>
              </a:rPr>
              <a:t>To have “Active Affiliation” means that the Local Unit is current with its obligations to maintain its IRS status and National PTA affiliation. </a:t>
            </a:r>
          </a:p>
          <a:p>
            <a:r>
              <a:rPr lang="en-US" sz="2600" dirty="0">
                <a:effectLst/>
                <a:latin typeface="Arial Nova" panose="020B0504020202020204" pitchFamily="34" charset="0"/>
                <a:ea typeface="Calibri" panose="020F0502020204030204" pitchFamily="34" charset="0"/>
                <a:cs typeface="Calibri" panose="020F0502020204030204" pitchFamily="34" charset="0"/>
              </a:rPr>
              <a:t>The Active Affiliation Report includes nine items. The files are easily uploaded online at </a:t>
            </a:r>
            <a:r>
              <a:rPr lang="en-US" sz="2600" u="sng" dirty="0">
                <a:solidFill>
                  <a:srgbClr val="0563C1"/>
                </a:solidFill>
                <a:latin typeface="Arial Nova" panose="020B0504020202020204" pitchFamily="34" charset="0"/>
                <a:ea typeface="Calibri" panose="020F0502020204030204" pitchFamily="34" charset="0"/>
              </a:rPr>
              <a:t>https://form.jotform.com/221816998285068</a:t>
            </a:r>
            <a:r>
              <a:rPr lang="en-US" sz="2600" dirty="0">
                <a:effectLst/>
                <a:latin typeface="Arial Nova" panose="020B0504020202020204" pitchFamily="34" charset="0"/>
                <a:ea typeface="Calibri" panose="020F0502020204030204" pitchFamily="34" charset="0"/>
                <a:cs typeface="Calibri" panose="020F0502020204030204" pitchFamily="34" charset="0"/>
              </a:rPr>
              <a:t> or scan the QR Code. Most file formats are accepted.</a:t>
            </a:r>
          </a:p>
          <a:p>
            <a:r>
              <a:rPr lang="en-US" sz="2600" dirty="0">
                <a:latin typeface="Arial Nova" panose="020B0504020202020204" pitchFamily="34" charset="0"/>
                <a:ea typeface="Calibri" panose="020F0502020204030204" pitchFamily="34" charset="0"/>
                <a:cs typeface="Calibri" panose="020F0502020204030204" pitchFamily="34" charset="0"/>
              </a:rPr>
              <a:t>The deadline is </a:t>
            </a:r>
            <a:r>
              <a:rPr lang="en-US" sz="2600" b="1" dirty="0">
                <a:latin typeface="Arial Nova" panose="020B0504020202020204" pitchFamily="34" charset="0"/>
                <a:ea typeface="Calibri" panose="020F0502020204030204" pitchFamily="34" charset="0"/>
                <a:cs typeface="Calibri" panose="020F0502020204030204" pitchFamily="34" charset="0"/>
              </a:rPr>
              <a:t>October 28, 2022</a:t>
            </a:r>
            <a:r>
              <a:rPr lang="en-US" sz="2600" dirty="0">
                <a:latin typeface="Arial Nova" panose="020B0504020202020204" pitchFamily="34" charset="0"/>
                <a:ea typeface="Calibri" panose="020F0502020204030204" pitchFamily="34" charset="0"/>
                <a:cs typeface="Calibri" panose="020F0502020204030204" pitchFamily="34" charset="0"/>
              </a:rPr>
              <a:t>. If a PTA does not submit the report, they move into the Retention Phase.</a:t>
            </a:r>
            <a:endParaRPr lang="en-US" sz="2600" dirty="0">
              <a:effectLst/>
              <a:latin typeface="Arial Nova" panose="020B0504020202020204" pitchFamily="34" charset="0"/>
              <a:ea typeface="Calibri" panose="020F0502020204030204" pitchFamily="34" charset="0"/>
              <a:cs typeface="Calibri" panose="020F0502020204030204" pitchFamily="34" charset="0"/>
            </a:endParaRPr>
          </a:p>
        </p:txBody>
      </p:sp>
      <p:sp>
        <p:nvSpPr>
          <p:cNvPr id="6" name="Title 1">
            <a:extLst>
              <a:ext uri="{FF2B5EF4-FFF2-40B4-BE49-F238E27FC236}">
                <a16:creationId xmlns:a16="http://schemas.microsoft.com/office/drawing/2014/main" id="{22E6433A-D926-D55D-EF17-0FDE49E21038}"/>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2" name="Title 1">
            <a:extLst>
              <a:ext uri="{FF2B5EF4-FFF2-40B4-BE49-F238E27FC236}">
                <a16:creationId xmlns:a16="http://schemas.microsoft.com/office/drawing/2014/main" id="{B1C6C1A2-642C-D241-D9BE-0CB851EF0C10}"/>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What is Active Affiliation?</a:t>
            </a:r>
          </a:p>
        </p:txBody>
      </p:sp>
      <p:pic>
        <p:nvPicPr>
          <p:cNvPr id="13" name="Picture 12" descr="Qr code&#10;&#10;Description automatically generated">
            <a:extLst>
              <a:ext uri="{FF2B5EF4-FFF2-40B4-BE49-F238E27FC236}">
                <a16:creationId xmlns:a16="http://schemas.microsoft.com/office/drawing/2014/main" id="{CE95B12B-CCC4-5847-2003-0A3FB7819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46018" y="5222542"/>
            <a:ext cx="1509169" cy="1509169"/>
          </a:xfrm>
          <a:prstGeom prst="rect">
            <a:avLst/>
          </a:prstGeom>
        </p:spPr>
      </p:pic>
    </p:spTree>
    <p:extLst>
      <p:ext uri="{BB962C8B-B14F-4D97-AF65-F5344CB8AC3E}">
        <p14:creationId xmlns:p14="http://schemas.microsoft.com/office/powerpoint/2010/main" val="21087855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DC42A9-3901-48CF-43B9-D0F277778DEE}"/>
              </a:ext>
            </a:extLst>
          </p:cNvPr>
          <p:cNvSpPr>
            <a:spLocks noGrp="1"/>
          </p:cNvSpPr>
          <p:nvPr>
            <p:ph sz="half" idx="1"/>
          </p:nvPr>
        </p:nvSpPr>
        <p:spPr>
          <a:xfrm>
            <a:off x="608029" y="1533099"/>
            <a:ext cx="10857141" cy="4854053"/>
          </a:xfrm>
        </p:spPr>
        <p:txBody>
          <a:bodyPr>
            <a:normAutofit/>
          </a:bodyPr>
          <a:lstStyle/>
          <a:p>
            <a:pPr marL="0" indent="0">
              <a:buSzPct val="100000"/>
              <a:buNone/>
            </a:pPr>
            <a:r>
              <a:rPr lang="en-US" sz="2600" dirty="0">
                <a:latin typeface="Atkinson Hyperlegible" pitchFamily="50" charset="0"/>
              </a:rPr>
              <a:t>For PTA Units who do not file the paperwork by October 28, 2022, then they enter into the Retention Phase. </a:t>
            </a:r>
            <a:r>
              <a:rPr lang="en-US" sz="2600" dirty="0">
                <a:effectLst/>
                <a:latin typeface="Arial Nova" panose="020B0504020202020204" pitchFamily="34" charset="0"/>
                <a:ea typeface="Calibri" panose="020F0502020204030204" pitchFamily="34" charset="0"/>
                <a:cs typeface="Calibri" panose="020F0502020204030204" pitchFamily="34" charset="0"/>
              </a:rPr>
              <a:t>Some PTA officers might inherit a PTA not in compliance and might not even know about Active Affiliation while o</a:t>
            </a:r>
            <a:r>
              <a:rPr lang="en-US" sz="2600" dirty="0">
                <a:latin typeface="Arial Nova" panose="020B0504020202020204" pitchFamily="34" charset="0"/>
                <a:ea typeface="Calibri" panose="020F0502020204030204" pitchFamily="34" charset="0"/>
                <a:cs typeface="Calibri" panose="020F0502020204030204" pitchFamily="34" charset="0"/>
              </a:rPr>
              <a:t>thers might </a:t>
            </a:r>
            <a:r>
              <a:rPr lang="en-US" sz="2600" dirty="0">
                <a:effectLst/>
                <a:latin typeface="Arial Nova" panose="020B0504020202020204" pitchFamily="34" charset="0"/>
                <a:ea typeface="Calibri" panose="020F0502020204030204" pitchFamily="34" charset="0"/>
                <a:cs typeface="Calibri" panose="020F0502020204030204" pitchFamily="34" charset="0"/>
              </a:rPr>
              <a:t>knowingly not comply. The reason doesn’t matter. It’s more important about what direction they are working toward. </a:t>
            </a:r>
          </a:p>
          <a:p>
            <a:pPr>
              <a:buSzPct val="100000"/>
            </a:pPr>
            <a:r>
              <a:rPr lang="en-US" sz="2600" dirty="0">
                <a:effectLst/>
                <a:latin typeface="Arial Nova" panose="020B0504020202020204" pitchFamily="34" charset="0"/>
                <a:ea typeface="Calibri" panose="020F0502020204030204" pitchFamily="34" charset="0"/>
                <a:cs typeface="Calibri" panose="020F0502020204030204" pitchFamily="34" charset="0"/>
              </a:rPr>
              <a:t>Communication with LAPTA is key. Local Units will not be “in trouble” or scolded, but rather LAPTA welcomes their efforts and want to work together to get Local Units back to Active Affiliation status</a:t>
            </a:r>
            <a:r>
              <a:rPr lang="en-US" sz="2600" dirty="0">
                <a:effectLst/>
                <a:latin typeface="Atkinson Hyperlegible" pitchFamily="50" charset="0"/>
                <a:ea typeface="Calibri" panose="020F0502020204030204" pitchFamily="34" charset="0"/>
                <a:cs typeface="Calibri" panose="020F0502020204030204" pitchFamily="34" charset="0"/>
              </a:rPr>
              <a:t>.</a:t>
            </a:r>
          </a:p>
          <a:p>
            <a:pPr>
              <a:buSzPct val="100000"/>
            </a:pPr>
            <a:r>
              <a:rPr lang="en-US" sz="2600" dirty="0">
                <a:latin typeface="Atkinson Hyperlegible" pitchFamily="50" charset="0"/>
                <a:cs typeface="Calibri" panose="020F0502020204030204" pitchFamily="34" charset="0"/>
              </a:rPr>
              <a:t>Ask for help! Contact LAPTA Treasurer Beth Maillho at (985) 778-5799 or treasurer@LouisianaPTA.org or President Kayla </a:t>
            </a:r>
            <a:r>
              <a:rPr lang="en-US" sz="2600" dirty="0" err="1">
                <a:latin typeface="Atkinson Hyperlegible" pitchFamily="50" charset="0"/>
                <a:cs typeface="Calibri" panose="020F0502020204030204" pitchFamily="34" charset="0"/>
              </a:rPr>
              <a:t>Pagel</a:t>
            </a:r>
            <a:r>
              <a:rPr lang="en-US" sz="2600" dirty="0">
                <a:latin typeface="Atkinson Hyperlegible" pitchFamily="50" charset="0"/>
                <a:cs typeface="Calibri" panose="020F0502020204030204" pitchFamily="34" charset="0"/>
              </a:rPr>
              <a:t> at (757) 338-0513 or president@LouisianaPTA.org.</a:t>
            </a:r>
            <a:endParaRPr lang="en-US" sz="2600" dirty="0">
              <a:latin typeface="Atkinson Hyperlegible" pitchFamily="50" charset="0"/>
            </a:endParaRPr>
          </a:p>
          <a:p>
            <a:endParaRPr lang="en-US" sz="2600" dirty="0">
              <a:latin typeface="Atkinson Hyperlegible" pitchFamily="50" charset="0"/>
            </a:endParaRPr>
          </a:p>
          <a:p>
            <a:pPr marL="0" indent="0">
              <a:buNone/>
            </a:pPr>
            <a:endParaRPr lang="en-US" sz="3200" dirty="0">
              <a:latin typeface="Atkinson Hyperlegible" pitchFamily="50" charset="0"/>
            </a:endParaRPr>
          </a:p>
          <a:p>
            <a:endParaRPr lang="en-US" sz="3200" dirty="0">
              <a:latin typeface="Atkinson Hyperlegible" pitchFamily="50" charset="0"/>
            </a:endParaRPr>
          </a:p>
        </p:txBody>
      </p:sp>
      <p:sp>
        <p:nvSpPr>
          <p:cNvPr id="6" name="Title 1">
            <a:extLst>
              <a:ext uri="{FF2B5EF4-FFF2-40B4-BE49-F238E27FC236}">
                <a16:creationId xmlns:a16="http://schemas.microsoft.com/office/drawing/2014/main" id="{10EC8886-81E4-5201-8FF6-E1C1C913BE22}"/>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0" name="Title 1">
            <a:extLst>
              <a:ext uri="{FF2B5EF4-FFF2-40B4-BE49-F238E27FC236}">
                <a16:creationId xmlns:a16="http://schemas.microsoft.com/office/drawing/2014/main" id="{A48DD082-A8E3-FD67-AD73-591B4FE2CB98}"/>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What is Retention Phase?</a:t>
            </a:r>
          </a:p>
        </p:txBody>
      </p:sp>
    </p:spTree>
    <p:extLst>
      <p:ext uri="{BB962C8B-B14F-4D97-AF65-F5344CB8AC3E}">
        <p14:creationId xmlns:p14="http://schemas.microsoft.com/office/powerpoint/2010/main" val="984533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08029" y="1574043"/>
            <a:ext cx="11169267" cy="4899658"/>
          </a:xfrm>
        </p:spPr>
        <p:txBody>
          <a:bodyPr>
            <a:normAutofit/>
          </a:bodyPr>
          <a:lstStyle/>
          <a:p>
            <a:pPr marL="514350" marR="0" lvl="0" indent="-514350" algn="just">
              <a:spcBef>
                <a:spcPts val="0"/>
              </a:spcBef>
              <a:spcAft>
                <a:spcPts val="1000"/>
              </a:spcAft>
              <a:buSzPct val="100000"/>
              <a:buAutoNum type="arabicPeriod"/>
              <a:tabLst>
                <a:tab pos="1008380" algn="l"/>
                <a:tab pos="1009015" algn="l"/>
              </a:tabLst>
            </a:pPr>
            <a:r>
              <a:rPr lang="en-US" sz="2600" u="sng" dirty="0">
                <a:latin typeface="Atkinson Hyperlegible" pitchFamily="50" charset="0"/>
                <a:ea typeface="Symbol" panose="05050102010706020507" pitchFamily="18" charset="2"/>
                <a:cs typeface="Symbol" panose="05050102010706020507" pitchFamily="18" charset="2"/>
              </a:rPr>
              <a:t>Notification</a:t>
            </a:r>
            <a:r>
              <a:rPr lang="en-US" sz="2600" dirty="0">
                <a:latin typeface="Atkinson Hyperlegible" pitchFamily="50" charset="0"/>
                <a:ea typeface="Symbol" panose="05050102010706020507" pitchFamily="18" charset="2"/>
                <a:cs typeface="Symbol" panose="05050102010706020507" pitchFamily="18" charset="2"/>
              </a:rPr>
              <a:t>: 30-days notice that the deadline passed without submission.</a:t>
            </a:r>
          </a:p>
          <a:p>
            <a:pPr marL="514350" marR="0" lvl="0" indent="-514350" algn="just">
              <a:spcBef>
                <a:spcPts val="0"/>
              </a:spcBef>
              <a:spcAft>
                <a:spcPts val="1000"/>
              </a:spcAft>
              <a:buSzPct val="100000"/>
              <a:buAutoNum type="arabicPeriod"/>
              <a:tabLst>
                <a:tab pos="1008380" algn="l"/>
                <a:tab pos="1009015" algn="l"/>
              </a:tabLst>
            </a:pPr>
            <a:r>
              <a:rPr lang="en-US" sz="2600" u="sng" dirty="0">
                <a:effectLst/>
                <a:latin typeface="Atkinson Hyperlegible" pitchFamily="50" charset="0"/>
                <a:ea typeface="Symbol" panose="05050102010706020507" pitchFamily="18" charset="2"/>
                <a:cs typeface="Symbol" panose="05050102010706020507" pitchFamily="18" charset="2"/>
              </a:rPr>
              <a:t>Restriction</a:t>
            </a:r>
            <a:r>
              <a:rPr lang="en-US" sz="2600" dirty="0">
                <a:effectLst/>
                <a:latin typeface="Atkinson Hyperlegible" pitchFamily="50" charset="0"/>
                <a:ea typeface="Symbol" panose="05050102010706020507" pitchFamily="18" charset="2"/>
                <a:cs typeface="Symbol" panose="05050102010706020507" pitchFamily="18" charset="2"/>
              </a:rPr>
              <a:t>: </a:t>
            </a:r>
            <a:r>
              <a:rPr lang="en-US" sz="2600" dirty="0">
                <a:latin typeface="Atkinson Hyperlegible" pitchFamily="50" charset="0"/>
                <a:ea typeface="Symbol" panose="05050102010706020507" pitchFamily="18" charset="2"/>
                <a:cs typeface="Symbol" panose="05050102010706020507" pitchFamily="18" charset="2"/>
              </a:rPr>
              <a:t>given another 30 days to be in compliance; </a:t>
            </a:r>
            <a:r>
              <a:rPr lang="en-US" sz="2600" dirty="0">
                <a:effectLst/>
                <a:latin typeface="Atkinson Hyperlegible" pitchFamily="50" charset="0"/>
                <a:ea typeface="Symbol" panose="05050102010706020507" pitchFamily="18" charset="2"/>
                <a:cs typeface="Symbol" panose="05050102010706020507" pitchFamily="18" charset="2"/>
              </a:rPr>
              <a:t>not eligible for PTA </a:t>
            </a:r>
            <a:r>
              <a:rPr lang="en-US" sz="2600" dirty="0">
                <a:latin typeface="Atkinson Hyperlegible" pitchFamily="50" charset="0"/>
                <a:ea typeface="Symbol" panose="05050102010706020507" pitchFamily="18" charset="2"/>
                <a:cs typeface="Symbol" panose="05050102010706020507" pitchFamily="18" charset="2"/>
              </a:rPr>
              <a:t>awards, grants, or programs.</a:t>
            </a:r>
          </a:p>
          <a:p>
            <a:pPr marL="514350" marR="0" lvl="0" indent="-514350" algn="just">
              <a:spcBef>
                <a:spcPts val="0"/>
              </a:spcBef>
              <a:spcAft>
                <a:spcPts val="1000"/>
              </a:spcAft>
              <a:buSzPct val="100000"/>
              <a:buAutoNum type="arabicPeriod"/>
              <a:tabLst>
                <a:tab pos="1008380" algn="l"/>
                <a:tab pos="1009015" algn="l"/>
              </a:tabLst>
            </a:pPr>
            <a:r>
              <a:rPr lang="en-US" sz="2600" u="sng" dirty="0">
                <a:effectLst/>
                <a:latin typeface="Atkinson Hyperlegible" pitchFamily="50" charset="0"/>
                <a:ea typeface="Symbol" panose="05050102010706020507" pitchFamily="18" charset="2"/>
                <a:cs typeface="Symbol" panose="05050102010706020507" pitchFamily="18" charset="2"/>
              </a:rPr>
              <a:t>Restructure</a:t>
            </a:r>
            <a:r>
              <a:rPr lang="en-US" sz="2600" dirty="0">
                <a:effectLst/>
                <a:latin typeface="Atkinson Hyperlegible" pitchFamily="50" charset="0"/>
                <a:ea typeface="Symbol" panose="05050102010706020507" pitchFamily="18" charset="2"/>
                <a:cs typeface="Symbol" panose="05050102010706020507" pitchFamily="18" charset="2"/>
              </a:rPr>
              <a:t>: LAPTA might restructure the Local PTA leadership, or the Local PTA can create a “Plan of Action.”</a:t>
            </a:r>
          </a:p>
          <a:p>
            <a:pPr marL="514350" marR="0" lvl="0" indent="-514350" algn="just">
              <a:spcBef>
                <a:spcPts val="0"/>
              </a:spcBef>
              <a:spcAft>
                <a:spcPts val="1000"/>
              </a:spcAft>
              <a:buSzPct val="100000"/>
              <a:buAutoNum type="arabicPeriod"/>
              <a:tabLst>
                <a:tab pos="1008380" algn="l"/>
                <a:tab pos="1009015" algn="l"/>
              </a:tabLst>
            </a:pPr>
            <a:r>
              <a:rPr lang="en-US" sz="2600" u="sng" dirty="0">
                <a:latin typeface="Atkinson Hyperlegible" pitchFamily="50" charset="0"/>
                <a:ea typeface="Symbol" panose="05050102010706020507" pitchFamily="18" charset="2"/>
                <a:cs typeface="Symbol" panose="05050102010706020507" pitchFamily="18" charset="2"/>
              </a:rPr>
              <a:t>Intervention</a:t>
            </a:r>
            <a:r>
              <a:rPr lang="en-US" sz="2600" dirty="0">
                <a:latin typeface="Atkinson Hyperlegible" pitchFamily="50" charset="0"/>
                <a:ea typeface="Symbol" panose="05050102010706020507" pitchFamily="18" charset="2"/>
                <a:cs typeface="Symbol" panose="05050102010706020507" pitchFamily="18" charset="2"/>
              </a:rPr>
              <a:t>: Once the Plan of Action is implemented, LAPTA assist as needed.</a:t>
            </a:r>
          </a:p>
          <a:p>
            <a:pPr marL="514350" marR="0" lvl="0" indent="-514350" algn="just">
              <a:spcBef>
                <a:spcPts val="0"/>
              </a:spcBef>
              <a:spcAft>
                <a:spcPts val="1000"/>
              </a:spcAft>
              <a:buSzPct val="100000"/>
              <a:buAutoNum type="arabicPeriod"/>
              <a:tabLst>
                <a:tab pos="1008380" algn="l"/>
                <a:tab pos="1009015" algn="l"/>
              </a:tabLst>
            </a:pPr>
            <a:r>
              <a:rPr lang="en-US" sz="2600" u="sng" dirty="0">
                <a:latin typeface="Atkinson Hyperlegible" pitchFamily="50" charset="0"/>
                <a:ea typeface="Symbol" panose="05050102010706020507" pitchFamily="18" charset="2"/>
                <a:cs typeface="Symbol" panose="05050102010706020507" pitchFamily="18" charset="2"/>
              </a:rPr>
              <a:t>Dissolution</a:t>
            </a:r>
            <a:r>
              <a:rPr lang="en-US" sz="2600" dirty="0">
                <a:latin typeface="Atkinson Hyperlegible" pitchFamily="50" charset="0"/>
                <a:ea typeface="Symbol" panose="05050102010706020507" pitchFamily="18" charset="2"/>
                <a:cs typeface="Symbol" panose="05050102010706020507" pitchFamily="18" charset="2"/>
              </a:rPr>
              <a:t>: A Local PTA Unit is considered for revocation of its charter, its association with PTA, and its nonprofit status if it does not have Active Affiliation for three years or sooner if the leadership will not implement Plan of Action. </a:t>
            </a:r>
            <a:r>
              <a:rPr lang="en-US" sz="2600" i="1" dirty="0">
                <a:latin typeface="Atkinson Hyperlegible" pitchFamily="50" charset="0"/>
                <a:ea typeface="Symbol" panose="05050102010706020507" pitchFamily="18" charset="2"/>
                <a:cs typeface="Symbol" panose="05050102010706020507" pitchFamily="18" charset="2"/>
              </a:rPr>
              <a:t>This is a simplified summary.</a:t>
            </a:r>
            <a:endParaRPr lang="en-US" sz="2600" i="1" dirty="0">
              <a:effectLst/>
              <a:latin typeface="Atkinson Hyperlegible" pitchFamily="50" charset="0"/>
              <a:ea typeface="Symbol" panose="05050102010706020507" pitchFamily="18" charset="2"/>
              <a:cs typeface="Symbol" panose="05050102010706020507" pitchFamily="18" charset="2"/>
            </a:endParaRPr>
          </a:p>
        </p:txBody>
      </p:sp>
      <p:sp>
        <p:nvSpPr>
          <p:cNvPr id="6" name="Title 1">
            <a:extLst>
              <a:ext uri="{FF2B5EF4-FFF2-40B4-BE49-F238E27FC236}">
                <a16:creationId xmlns:a16="http://schemas.microsoft.com/office/drawing/2014/main" id="{BD5DAA38-51C8-BFC7-3090-78EA94F6B243}"/>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9" name="Title 1">
            <a:extLst>
              <a:ext uri="{FF2B5EF4-FFF2-40B4-BE49-F238E27FC236}">
                <a16:creationId xmlns:a16="http://schemas.microsoft.com/office/drawing/2014/main" id="{55A7DC94-C42A-0536-5FE6-AE0DBFF50424}"/>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Steps of the Retention Plan</a:t>
            </a:r>
          </a:p>
        </p:txBody>
      </p:sp>
    </p:spTree>
    <p:extLst>
      <p:ext uri="{BB962C8B-B14F-4D97-AF65-F5344CB8AC3E}">
        <p14:creationId xmlns:p14="http://schemas.microsoft.com/office/powerpoint/2010/main" val="1941713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2">
            <a:extLst>
              <a:ext uri="{FF2B5EF4-FFF2-40B4-BE49-F238E27FC236}">
                <a16:creationId xmlns:a16="http://schemas.microsoft.com/office/drawing/2014/main" id="{DCDE3E4E-42BE-FD6D-4704-4E0088F13C47}"/>
              </a:ext>
            </a:extLst>
          </p:cNvPr>
          <p:cNvSpPr>
            <a:spLocks noGrp="1"/>
          </p:cNvSpPr>
          <p:nvPr>
            <p:ph sz="half" idx="1"/>
          </p:nvPr>
        </p:nvSpPr>
        <p:spPr>
          <a:xfrm>
            <a:off x="629262" y="1547425"/>
            <a:ext cx="10854104" cy="4398448"/>
          </a:xfrm>
        </p:spPr>
        <p:txBody>
          <a:bodyPr>
            <a:normAutofit/>
          </a:bodyPr>
          <a:lstStyle/>
          <a:p>
            <a:r>
              <a:rPr lang="en-US" sz="2600" dirty="0">
                <a:effectLst/>
                <a:latin typeface="Arial Nova" panose="020B0504020202020204" pitchFamily="34" charset="0"/>
                <a:ea typeface="Calibri" panose="020F0502020204030204" pitchFamily="34" charset="0"/>
                <a:cs typeface="Calibri" panose="020F0502020204030204" pitchFamily="34" charset="0"/>
              </a:rPr>
              <a:t>If a PTA has not maintained Active Affiliation for at least three years but wants to reaffiliate with Louisiana PTA and the National PTA, then the Local Unit may move into the </a:t>
            </a:r>
            <a:r>
              <a:rPr lang="en-US" sz="2600" b="1" dirty="0">
                <a:effectLst/>
                <a:latin typeface="Arial Nova" panose="020B0504020202020204" pitchFamily="34" charset="0"/>
                <a:ea typeface="Calibri" panose="020F0502020204030204" pitchFamily="34" charset="0"/>
                <a:cs typeface="Calibri" panose="020F0502020204030204" pitchFamily="34" charset="0"/>
              </a:rPr>
              <a:t>Reactivation Phase</a:t>
            </a:r>
            <a:r>
              <a:rPr lang="en-US" sz="2600" dirty="0">
                <a:effectLst/>
                <a:latin typeface="Arial Nova" panose="020B0504020202020204" pitchFamily="34" charset="0"/>
                <a:ea typeface="Calibri" panose="020F0502020204030204" pitchFamily="34" charset="0"/>
                <a:cs typeface="Calibri" panose="020F0502020204030204" pitchFamily="34" charset="0"/>
              </a:rPr>
              <a:t>. </a:t>
            </a:r>
          </a:p>
          <a:p>
            <a:r>
              <a:rPr lang="en-US" sz="2600" dirty="0">
                <a:effectLst/>
                <a:latin typeface="Arial Nova" panose="020B0504020202020204" pitchFamily="34" charset="0"/>
                <a:ea typeface="Calibri" panose="020F0502020204030204" pitchFamily="34" charset="0"/>
                <a:cs typeface="Calibri" panose="020F0502020204030204" pitchFamily="34" charset="0"/>
              </a:rPr>
              <a:t>First, contact LAPTA at </a:t>
            </a:r>
            <a:r>
              <a:rPr lang="en-US" sz="2600" dirty="0">
                <a:effectLst/>
                <a:latin typeface="Arial Nova" panose="020B0504020202020204" pitchFamily="34" charset="0"/>
                <a:ea typeface="Calibri" panose="020F0502020204030204" pitchFamily="34" charset="0"/>
              </a:rPr>
              <a:t>president@LouisianaPTA.org</a:t>
            </a:r>
            <a:r>
              <a:rPr lang="en-US" sz="2600" dirty="0">
                <a:effectLst/>
                <a:latin typeface="Arial Nova" panose="020B0504020202020204" pitchFamily="34" charset="0"/>
                <a:ea typeface="Calibri" panose="020F0502020204030204" pitchFamily="34" charset="0"/>
                <a:cs typeface="Calibri" panose="020F0502020204030204" pitchFamily="34" charset="0"/>
              </a:rPr>
              <a:t>. It is usually  recommended that you apply online for a new EIN with the IRS with a new PTA unit name. </a:t>
            </a:r>
          </a:p>
          <a:p>
            <a:r>
              <a:rPr lang="en-US" sz="2600" dirty="0">
                <a:effectLst/>
                <a:latin typeface="Arial Nova" panose="020B0504020202020204" pitchFamily="34" charset="0"/>
                <a:ea typeface="Calibri" panose="020F0502020204030204" pitchFamily="34" charset="0"/>
                <a:cs typeface="Calibri" panose="020F0502020204030204" pitchFamily="34" charset="0"/>
              </a:rPr>
              <a:t>Complete the </a:t>
            </a:r>
            <a:r>
              <a:rPr lang="en-US" sz="2600" b="1" dirty="0">
                <a:effectLst/>
                <a:latin typeface="Arial Nova" panose="020B0504020202020204" pitchFamily="34" charset="0"/>
                <a:ea typeface="Calibri" panose="020F0502020204030204" pitchFamily="34" charset="0"/>
                <a:cs typeface="Calibri" panose="020F0502020204030204" pitchFamily="34" charset="0"/>
              </a:rPr>
              <a:t>Reactivating an Existing PTA Packet</a:t>
            </a:r>
            <a:r>
              <a:rPr lang="en-US" sz="2600" b="1" dirty="0">
                <a:latin typeface="Arial Nova" panose="020B0504020202020204" pitchFamily="34" charset="0"/>
                <a:ea typeface="Calibri" panose="020F0502020204030204" pitchFamily="34" charset="0"/>
                <a:cs typeface="Calibri" panose="020F0502020204030204" pitchFamily="34" charset="0"/>
              </a:rPr>
              <a:t>.</a:t>
            </a:r>
            <a:endParaRPr lang="en-US" sz="2600" dirty="0">
              <a:latin typeface="Atkinson Hyperlegible" pitchFamily="50" charset="0"/>
            </a:endParaRPr>
          </a:p>
        </p:txBody>
      </p:sp>
      <p:sp>
        <p:nvSpPr>
          <p:cNvPr id="6" name="Title 1">
            <a:extLst>
              <a:ext uri="{FF2B5EF4-FFF2-40B4-BE49-F238E27FC236}">
                <a16:creationId xmlns:a16="http://schemas.microsoft.com/office/drawing/2014/main" id="{C30EAEBA-CC56-7B77-ED3F-5149F07CF570}"/>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9" name="Title 1">
            <a:extLst>
              <a:ext uri="{FF2B5EF4-FFF2-40B4-BE49-F238E27FC236}">
                <a16:creationId xmlns:a16="http://schemas.microsoft.com/office/drawing/2014/main" id="{32156BF9-11EE-C012-9161-4D4780A5A0F9}"/>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Reactivation Phase</a:t>
            </a:r>
          </a:p>
        </p:txBody>
      </p:sp>
    </p:spTree>
    <p:extLst>
      <p:ext uri="{BB962C8B-B14F-4D97-AF65-F5344CB8AC3E}">
        <p14:creationId xmlns:p14="http://schemas.microsoft.com/office/powerpoint/2010/main" val="3336427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7" name="Title 1">
            <a:extLst>
              <a:ext uri="{FF2B5EF4-FFF2-40B4-BE49-F238E27FC236}">
                <a16:creationId xmlns:a16="http://schemas.microsoft.com/office/drawing/2014/main" id="{7F5D29DD-A50C-19ED-E7A8-8E9F44235E30}"/>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pic>
        <p:nvPicPr>
          <p:cNvPr id="14" name="Picture 13" descr="Text, application&#10;&#10;Description automatically generated">
            <a:extLst>
              <a:ext uri="{FF2B5EF4-FFF2-40B4-BE49-F238E27FC236}">
                <a16:creationId xmlns:a16="http://schemas.microsoft.com/office/drawing/2014/main" id="{551858A0-8288-DB6F-8B1C-0244997E207F}"/>
              </a:ext>
            </a:extLst>
          </p:cNvPr>
          <p:cNvPicPr>
            <a:picLocks noChangeAspect="1"/>
          </p:cNvPicPr>
          <p:nvPr/>
        </p:nvPicPr>
        <p:blipFill rotWithShape="1">
          <a:blip r:embed="rId3">
            <a:extLst>
              <a:ext uri="{28A0092B-C50C-407E-A947-70E740481C1C}">
                <a14:useLocalDpi xmlns:a14="http://schemas.microsoft.com/office/drawing/2010/main" val="0"/>
              </a:ext>
            </a:extLst>
          </a:blip>
          <a:srcRect l="4431" t="3489" r="4226" b="27603"/>
          <a:stretch/>
        </p:blipFill>
        <p:spPr>
          <a:xfrm>
            <a:off x="5609230" y="72788"/>
            <a:ext cx="6478136" cy="6291618"/>
          </a:xfrm>
          <a:prstGeom prst="rect">
            <a:avLst/>
          </a:prstGeom>
          <a:ln>
            <a:solidFill>
              <a:srgbClr val="1A3E6F"/>
            </a:solidFill>
          </a:ln>
        </p:spPr>
      </p:pic>
      <p:sp>
        <p:nvSpPr>
          <p:cNvPr id="17" name="Subtitle 2">
            <a:extLst>
              <a:ext uri="{FF2B5EF4-FFF2-40B4-BE49-F238E27FC236}">
                <a16:creationId xmlns:a16="http://schemas.microsoft.com/office/drawing/2014/main" id="{938725F2-DA0E-3B01-D09F-5847E85114AB}"/>
              </a:ext>
            </a:extLst>
          </p:cNvPr>
          <p:cNvSpPr txBox="1">
            <a:spLocks/>
          </p:cNvSpPr>
          <p:nvPr/>
        </p:nvSpPr>
        <p:spPr>
          <a:xfrm>
            <a:off x="629262" y="1547425"/>
            <a:ext cx="4979968" cy="4398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There are nine requirements for the Active Affiliation Report. </a:t>
            </a:r>
          </a:p>
          <a:p>
            <a:r>
              <a:rPr lang="en-US" sz="2600" dirty="0">
                <a:latin typeface="Atkinson Hyperlegible" pitchFamily="50" charset="0"/>
              </a:rPr>
              <a:t>The requirements cover membership, officer data, Bylaws, federal tax filing, budget, audit, Articles of Incorporation, insurance, and training.</a:t>
            </a:r>
          </a:p>
          <a:p>
            <a:r>
              <a:rPr lang="en-US" sz="2600" dirty="0">
                <a:latin typeface="Atkinson Hyperlegible" pitchFamily="50" charset="0"/>
              </a:rPr>
              <a:t>This form is in the Toolkit as a guide. Submitting the report is done online without the form.</a:t>
            </a:r>
          </a:p>
        </p:txBody>
      </p:sp>
      <p:sp>
        <p:nvSpPr>
          <p:cNvPr id="9" name="Title 1">
            <a:extLst>
              <a:ext uri="{FF2B5EF4-FFF2-40B4-BE49-F238E27FC236}">
                <a16:creationId xmlns:a16="http://schemas.microsoft.com/office/drawing/2014/main" id="{E1C30F81-0E59-AB02-2B3E-8DC9CF9424FF}"/>
              </a:ext>
            </a:extLst>
          </p:cNvPr>
          <p:cNvSpPr txBox="1">
            <a:spLocks/>
          </p:cNvSpPr>
          <p:nvPr/>
        </p:nvSpPr>
        <p:spPr>
          <a:xfrm>
            <a:off x="608029" y="154673"/>
            <a:ext cx="4914766" cy="15166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Active Affiliation</a:t>
            </a:r>
          </a:p>
          <a:p>
            <a:r>
              <a:rPr lang="en-US" sz="3600" b="1" dirty="0">
                <a:solidFill>
                  <a:srgbClr val="1A3E6F"/>
                </a:solidFill>
                <a:latin typeface="Josefin Sans" panose="00000500000000000000" pitchFamily="2" charset="0"/>
              </a:rPr>
              <a:t>Report Summary</a:t>
            </a:r>
          </a:p>
        </p:txBody>
      </p:sp>
    </p:spTree>
    <p:extLst>
      <p:ext uri="{BB962C8B-B14F-4D97-AF65-F5344CB8AC3E}">
        <p14:creationId xmlns:p14="http://schemas.microsoft.com/office/powerpoint/2010/main" val="988757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82F5C316-9F8A-6FB8-6B35-F5FDBEB93167}"/>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a:off x="9155760" y="175706"/>
            <a:ext cx="2878460" cy="1090385"/>
          </a:xfrm>
          <a:prstGeom prst="rect">
            <a:avLst/>
          </a:prstGeom>
        </p:spPr>
      </p:pic>
      <p:sp>
        <p:nvSpPr>
          <p:cNvPr id="9" name="Subtitle 2">
            <a:extLst>
              <a:ext uri="{FF2B5EF4-FFF2-40B4-BE49-F238E27FC236}">
                <a16:creationId xmlns:a16="http://schemas.microsoft.com/office/drawing/2014/main" id="{E84511C8-2714-A51A-AAB5-6EBA2187F083}"/>
              </a:ext>
            </a:extLst>
          </p:cNvPr>
          <p:cNvSpPr txBox="1">
            <a:spLocks/>
          </p:cNvSpPr>
          <p:nvPr/>
        </p:nvSpPr>
        <p:spPr>
          <a:xfrm>
            <a:off x="611066" y="1811283"/>
            <a:ext cx="6435968" cy="46624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600" dirty="0">
              <a:latin typeface="Atkinson Hyperlegible" pitchFamily="50" charset="0"/>
            </a:endParaRPr>
          </a:p>
        </p:txBody>
      </p:sp>
      <p:sp>
        <p:nvSpPr>
          <p:cNvPr id="10" name="Title 1">
            <a:extLst>
              <a:ext uri="{FF2B5EF4-FFF2-40B4-BE49-F238E27FC236}">
                <a16:creationId xmlns:a16="http://schemas.microsoft.com/office/drawing/2014/main" id="{4B90D418-3615-45DA-36BE-B46914E851DA}"/>
              </a:ext>
            </a:extLst>
          </p:cNvPr>
          <p:cNvSpPr txBox="1">
            <a:spLocks/>
          </p:cNvSpPr>
          <p:nvPr/>
        </p:nvSpPr>
        <p:spPr>
          <a:xfrm>
            <a:off x="0" y="6473700"/>
            <a:ext cx="12191999" cy="362318"/>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dirty="0">
                <a:solidFill>
                  <a:srgbClr val="1A3E6F"/>
                </a:solidFill>
                <a:latin typeface="Josefin Sans" panose="00000500000000000000" pitchFamily="2" charset="0"/>
              </a:rPr>
              <a:t>LouisianaPTA.org/active-affiliation</a:t>
            </a:r>
          </a:p>
        </p:txBody>
      </p:sp>
      <p:sp>
        <p:nvSpPr>
          <p:cNvPr id="13" name="Subtitle 2">
            <a:extLst>
              <a:ext uri="{FF2B5EF4-FFF2-40B4-BE49-F238E27FC236}">
                <a16:creationId xmlns:a16="http://schemas.microsoft.com/office/drawing/2014/main" id="{13600CF5-B655-3628-EE8A-A409D3C8687C}"/>
              </a:ext>
            </a:extLst>
          </p:cNvPr>
          <p:cNvSpPr txBox="1">
            <a:spLocks/>
          </p:cNvSpPr>
          <p:nvPr/>
        </p:nvSpPr>
        <p:spPr>
          <a:xfrm>
            <a:off x="629262" y="1547425"/>
            <a:ext cx="4420410" cy="43984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dirty="0">
                <a:latin typeface="Atkinson Hyperlegible" pitchFamily="50" charset="0"/>
              </a:rPr>
              <a:t>Scan the QR Code or go to </a:t>
            </a:r>
            <a:r>
              <a:rPr lang="en-US" sz="2600" u="sng" dirty="0">
                <a:solidFill>
                  <a:srgbClr val="0563C1"/>
                </a:solidFill>
                <a:effectLst/>
                <a:latin typeface="Atkinson Hyperlegible" pitchFamily="50" charset="0"/>
                <a:ea typeface="Calibri" panose="020F0502020204030204" pitchFamily="34" charset="0"/>
                <a:hlinkClick r:id="rId3"/>
              </a:rPr>
              <a:t>https://form.jotform.com/221816998285068</a:t>
            </a:r>
            <a:r>
              <a:rPr lang="en-US" sz="2600" dirty="0">
                <a:latin typeface="Atkinson Hyperlegible" pitchFamily="50" charset="0"/>
              </a:rPr>
              <a:t>. </a:t>
            </a:r>
          </a:p>
          <a:p>
            <a:pPr marL="0" indent="0">
              <a:buNone/>
            </a:pPr>
            <a:endParaRPr lang="en-US" sz="2600" dirty="0">
              <a:latin typeface="Atkinson Hyperlegible" pitchFamily="50" charset="0"/>
            </a:endParaRPr>
          </a:p>
          <a:p>
            <a:pPr marL="0" indent="0">
              <a:buNone/>
            </a:pPr>
            <a:endParaRPr lang="en-US" sz="2600" dirty="0">
              <a:latin typeface="Atkinson Hyperlegible" pitchFamily="50" charset="0"/>
            </a:endParaRPr>
          </a:p>
          <a:p>
            <a:pPr marL="0" indent="0">
              <a:buNone/>
            </a:pPr>
            <a:endParaRPr lang="en-US" sz="2600" dirty="0">
              <a:latin typeface="Atkinson Hyperlegible" pitchFamily="50" charset="0"/>
            </a:endParaRPr>
          </a:p>
          <a:p>
            <a:pPr marL="0" indent="0">
              <a:buNone/>
            </a:pPr>
            <a:endParaRPr lang="en-US" sz="700" dirty="0">
              <a:latin typeface="Atkinson Hyperlegible" pitchFamily="50" charset="0"/>
            </a:endParaRPr>
          </a:p>
          <a:p>
            <a:pPr marL="0" indent="0">
              <a:buNone/>
            </a:pPr>
            <a:r>
              <a:rPr lang="en-US" sz="2600" dirty="0">
                <a:latin typeface="Atkinson Hyperlegible" pitchFamily="50" charset="0"/>
              </a:rPr>
              <a:t>You’ll enter the PTA Name, LUR#, President’s name, email, and phone. </a:t>
            </a:r>
          </a:p>
        </p:txBody>
      </p:sp>
      <p:sp>
        <p:nvSpPr>
          <p:cNvPr id="14" name="Title 1">
            <a:extLst>
              <a:ext uri="{FF2B5EF4-FFF2-40B4-BE49-F238E27FC236}">
                <a16:creationId xmlns:a16="http://schemas.microsoft.com/office/drawing/2014/main" id="{34458DE9-D9CD-AC3A-5D15-DF580BD64EA5}"/>
              </a:ext>
            </a:extLst>
          </p:cNvPr>
          <p:cNvSpPr txBox="1">
            <a:spLocks/>
          </p:cNvSpPr>
          <p:nvPr/>
        </p:nvSpPr>
        <p:spPr>
          <a:xfrm>
            <a:off x="608029" y="681037"/>
            <a:ext cx="10745771" cy="96752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1A3E6F"/>
                </a:solidFill>
                <a:latin typeface="Josefin Sans" panose="00000500000000000000" pitchFamily="2" charset="0"/>
              </a:rPr>
              <a:t>Time to Start Filing</a:t>
            </a:r>
          </a:p>
        </p:txBody>
      </p:sp>
      <p:pic>
        <p:nvPicPr>
          <p:cNvPr id="15" name="Picture 14">
            <a:extLst>
              <a:ext uri="{FF2B5EF4-FFF2-40B4-BE49-F238E27FC236}">
                <a16:creationId xmlns:a16="http://schemas.microsoft.com/office/drawing/2014/main" id="{E566B4E8-66AC-B550-32C3-DBBDE8644F97}"/>
              </a:ext>
            </a:extLst>
          </p:cNvPr>
          <p:cNvPicPr>
            <a:picLocks noChangeAspect="1"/>
          </p:cNvPicPr>
          <p:nvPr/>
        </p:nvPicPr>
        <p:blipFill rotWithShape="1">
          <a:blip r:embed="rId4"/>
          <a:srcRect l="1913" r="2072" b="3358"/>
          <a:stretch/>
        </p:blipFill>
        <p:spPr>
          <a:xfrm>
            <a:off x="5204346" y="175706"/>
            <a:ext cx="6852622" cy="6211045"/>
          </a:xfrm>
          <a:prstGeom prst="rect">
            <a:avLst/>
          </a:prstGeom>
          <a:ln>
            <a:solidFill>
              <a:srgbClr val="1A3E6F"/>
            </a:solidFill>
          </a:ln>
        </p:spPr>
      </p:pic>
      <p:pic>
        <p:nvPicPr>
          <p:cNvPr id="17" name="Picture 16" descr="Qr code&#10;&#10;Description automatically generated">
            <a:extLst>
              <a:ext uri="{FF2B5EF4-FFF2-40B4-BE49-F238E27FC236}">
                <a16:creationId xmlns:a16="http://schemas.microsoft.com/office/drawing/2014/main" id="{67D1A23A-4514-F993-06B4-FC6ADDD7BA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5312" y="2725135"/>
            <a:ext cx="1509169" cy="1509169"/>
          </a:xfrm>
          <a:prstGeom prst="rect">
            <a:avLst/>
          </a:prstGeom>
        </p:spPr>
      </p:pic>
    </p:spTree>
    <p:extLst>
      <p:ext uri="{BB962C8B-B14F-4D97-AF65-F5344CB8AC3E}">
        <p14:creationId xmlns:p14="http://schemas.microsoft.com/office/powerpoint/2010/main" val="3610681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7271</TotalTime>
  <Words>2018</Words>
  <Application>Microsoft Office PowerPoint</Application>
  <PresentationFormat>Widescreen</PresentationFormat>
  <Paragraphs>124</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Arial Nova</vt:lpstr>
      <vt:lpstr>Atkinson Hyperlegible</vt:lpstr>
      <vt:lpstr>Calibri</vt:lpstr>
      <vt:lpstr>Calibri Light</vt:lpstr>
      <vt:lpstr>Josefin Sans</vt:lpstr>
      <vt:lpstr>Office Theme</vt:lpstr>
      <vt:lpstr>PTA Leadership Training Active Affiliation</vt:lpstr>
      <vt:lpstr>Why are we here? Why do you PTA?</vt:lpstr>
      <vt:lpstr>What is Affiliation?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PTA Leadership Training Treasurer</dc:title>
  <dc:creator>Beth Maillho</dc:creator>
  <cp:lastModifiedBy>Beth Maillho</cp:lastModifiedBy>
  <cp:revision>2</cp:revision>
  <cp:lastPrinted>2022-07-13T22:24:23Z</cp:lastPrinted>
  <dcterms:created xsi:type="dcterms:W3CDTF">2022-07-11T22:19:33Z</dcterms:created>
  <dcterms:modified xsi:type="dcterms:W3CDTF">2022-09-23T16:00:40Z</dcterms:modified>
</cp:coreProperties>
</file>