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  <p:sldId id="257" r:id="rId5"/>
    <p:sldId id="259" r:id="rId6"/>
    <p:sldId id="262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8D"/>
    <a:srgbClr val="CFE9DD"/>
    <a:srgbClr val="F9F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BEF9F-EB53-48A9-BA95-A9CB83212CF1}" v="1" dt="2023-08-23T17:11:32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Miller" userId="bdbd53c1-2258-48a3-9fab-dd93975d17f6" providerId="ADAL" clId="{91ABEF9F-EB53-48A9-BA95-A9CB83212CF1}"/>
    <pc:docChg chg="custSel addSld modSld sldOrd modMainMaster">
      <pc:chgData name="Ellie Miller" userId="bdbd53c1-2258-48a3-9fab-dd93975d17f6" providerId="ADAL" clId="{91ABEF9F-EB53-48A9-BA95-A9CB83212CF1}" dt="2023-08-23T17:12:29.387" v="17"/>
      <pc:docMkLst>
        <pc:docMk/>
      </pc:docMkLst>
      <pc:sldChg chg="new">
        <pc:chgData name="Ellie Miller" userId="bdbd53c1-2258-48a3-9fab-dd93975d17f6" providerId="ADAL" clId="{91ABEF9F-EB53-48A9-BA95-A9CB83212CF1}" dt="2023-08-23T17:11:39.056" v="3" actId="680"/>
        <pc:sldMkLst>
          <pc:docMk/>
          <pc:sldMk cId="3722289259" sldId="257"/>
        </pc:sldMkLst>
      </pc:sldChg>
      <pc:sldChg chg="addSp delSp modSp new mod modClrScheme chgLayout">
        <pc:chgData name="Ellie Miller" userId="bdbd53c1-2258-48a3-9fab-dd93975d17f6" providerId="ADAL" clId="{91ABEF9F-EB53-48A9-BA95-A9CB83212CF1}" dt="2023-08-23T17:11:45.793" v="5" actId="700"/>
        <pc:sldMkLst>
          <pc:docMk/>
          <pc:sldMk cId="1453680260" sldId="258"/>
        </pc:sldMkLst>
        <pc:spChg chg="del mod ord">
          <ac:chgData name="Ellie Miller" userId="bdbd53c1-2258-48a3-9fab-dd93975d17f6" providerId="ADAL" clId="{91ABEF9F-EB53-48A9-BA95-A9CB83212CF1}" dt="2023-08-23T17:11:45.793" v="5" actId="700"/>
          <ac:spMkLst>
            <pc:docMk/>
            <pc:sldMk cId="1453680260" sldId="258"/>
            <ac:spMk id="2" creationId="{E124A365-0CCA-C586-E53D-67492DE6649C}"/>
          </ac:spMkLst>
        </pc:spChg>
        <pc:spChg chg="del mod ord">
          <ac:chgData name="Ellie Miller" userId="bdbd53c1-2258-48a3-9fab-dd93975d17f6" providerId="ADAL" clId="{91ABEF9F-EB53-48A9-BA95-A9CB83212CF1}" dt="2023-08-23T17:11:45.793" v="5" actId="700"/>
          <ac:spMkLst>
            <pc:docMk/>
            <pc:sldMk cId="1453680260" sldId="258"/>
            <ac:spMk id="3" creationId="{B766EAC4-79F1-5DB0-F274-57249CC0BC3E}"/>
          </ac:spMkLst>
        </pc:spChg>
        <pc:spChg chg="add mod ord">
          <ac:chgData name="Ellie Miller" userId="bdbd53c1-2258-48a3-9fab-dd93975d17f6" providerId="ADAL" clId="{91ABEF9F-EB53-48A9-BA95-A9CB83212CF1}" dt="2023-08-23T17:11:45.793" v="5" actId="700"/>
          <ac:spMkLst>
            <pc:docMk/>
            <pc:sldMk cId="1453680260" sldId="258"/>
            <ac:spMk id="4" creationId="{24C4525D-EAB6-E8D0-50F2-6DB9A9C99CCB}"/>
          </ac:spMkLst>
        </pc:spChg>
        <pc:spChg chg="add mod ord">
          <ac:chgData name="Ellie Miller" userId="bdbd53c1-2258-48a3-9fab-dd93975d17f6" providerId="ADAL" clId="{91ABEF9F-EB53-48A9-BA95-A9CB83212CF1}" dt="2023-08-23T17:11:45.793" v="5" actId="700"/>
          <ac:spMkLst>
            <pc:docMk/>
            <pc:sldMk cId="1453680260" sldId="258"/>
            <ac:spMk id="5" creationId="{1A93E5A3-BE7C-F910-0148-0FB3377BDB64}"/>
          </ac:spMkLst>
        </pc:spChg>
      </pc:sldChg>
      <pc:sldChg chg="addSp delSp modSp new mod ord modClrScheme chgLayout">
        <pc:chgData name="Ellie Miller" userId="bdbd53c1-2258-48a3-9fab-dd93975d17f6" providerId="ADAL" clId="{91ABEF9F-EB53-48A9-BA95-A9CB83212CF1}" dt="2023-08-23T17:11:59.622" v="9"/>
        <pc:sldMkLst>
          <pc:docMk/>
          <pc:sldMk cId="260227015" sldId="259"/>
        </pc:sldMkLst>
        <pc:spChg chg="del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2" creationId="{3E6D54A2-77F7-87CE-42A3-1B7F2B361E19}"/>
          </ac:spMkLst>
        </pc:spChg>
        <pc:spChg chg="del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3" creationId="{F1EA501C-E6A8-2942-996C-B5D9A1AD81AE}"/>
          </ac:spMkLst>
        </pc:spChg>
        <pc:spChg chg="add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4" creationId="{5C5613D3-52D5-68E8-AB1A-24D6F05947EA}"/>
          </ac:spMkLst>
        </pc:spChg>
        <pc:spChg chg="add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5" creationId="{B32FFA02-5C8F-9C4B-99C8-6C2C457F3FD7}"/>
          </ac:spMkLst>
        </pc:spChg>
        <pc:spChg chg="add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6" creationId="{92BAD538-D1FC-281A-FCBC-D8AB80BFF2D9}"/>
          </ac:spMkLst>
        </pc:spChg>
        <pc:spChg chg="add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7" creationId="{ECF6C7E7-7001-DC2F-3C98-D45D0B13B8DE}"/>
          </ac:spMkLst>
        </pc:spChg>
        <pc:spChg chg="add mod ord">
          <ac:chgData name="Ellie Miller" userId="bdbd53c1-2258-48a3-9fab-dd93975d17f6" providerId="ADAL" clId="{91ABEF9F-EB53-48A9-BA95-A9CB83212CF1}" dt="2023-08-23T17:11:54.999" v="7" actId="700"/>
          <ac:spMkLst>
            <pc:docMk/>
            <pc:sldMk cId="260227015" sldId="259"/>
            <ac:spMk id="8" creationId="{D3CD9DB2-9662-1E82-B65C-C8CE4512E3CF}"/>
          </ac:spMkLst>
        </pc:spChg>
      </pc:sldChg>
      <pc:sldChg chg="addSp delSp modSp new mod modClrScheme chgLayout">
        <pc:chgData name="Ellie Miller" userId="bdbd53c1-2258-48a3-9fab-dd93975d17f6" providerId="ADAL" clId="{91ABEF9F-EB53-48A9-BA95-A9CB83212CF1}" dt="2023-08-23T17:12:06.110" v="11" actId="700"/>
        <pc:sldMkLst>
          <pc:docMk/>
          <pc:sldMk cId="3883752472" sldId="260"/>
        </pc:sldMkLst>
        <pc:spChg chg="del mod ord">
          <ac:chgData name="Ellie Miller" userId="bdbd53c1-2258-48a3-9fab-dd93975d17f6" providerId="ADAL" clId="{91ABEF9F-EB53-48A9-BA95-A9CB83212CF1}" dt="2023-08-23T17:12:06.110" v="11" actId="700"/>
          <ac:spMkLst>
            <pc:docMk/>
            <pc:sldMk cId="3883752472" sldId="260"/>
            <ac:spMk id="2" creationId="{94F41675-47E9-3D4E-D990-B29A7DAF303D}"/>
          </ac:spMkLst>
        </pc:spChg>
        <pc:spChg chg="del mod ord">
          <ac:chgData name="Ellie Miller" userId="bdbd53c1-2258-48a3-9fab-dd93975d17f6" providerId="ADAL" clId="{91ABEF9F-EB53-48A9-BA95-A9CB83212CF1}" dt="2023-08-23T17:12:06.110" v="11" actId="700"/>
          <ac:spMkLst>
            <pc:docMk/>
            <pc:sldMk cId="3883752472" sldId="260"/>
            <ac:spMk id="3" creationId="{D0F0F76A-BEE9-E83C-5689-4ACBFF1BD8E9}"/>
          </ac:spMkLst>
        </pc:spChg>
        <pc:spChg chg="add mod ord">
          <ac:chgData name="Ellie Miller" userId="bdbd53c1-2258-48a3-9fab-dd93975d17f6" providerId="ADAL" clId="{91ABEF9F-EB53-48A9-BA95-A9CB83212CF1}" dt="2023-08-23T17:12:06.110" v="11" actId="700"/>
          <ac:spMkLst>
            <pc:docMk/>
            <pc:sldMk cId="3883752472" sldId="260"/>
            <ac:spMk id="4" creationId="{723FAAC8-FD9E-28E1-B405-940C006F6504}"/>
          </ac:spMkLst>
        </pc:spChg>
        <pc:spChg chg="add mod ord">
          <ac:chgData name="Ellie Miller" userId="bdbd53c1-2258-48a3-9fab-dd93975d17f6" providerId="ADAL" clId="{91ABEF9F-EB53-48A9-BA95-A9CB83212CF1}" dt="2023-08-23T17:12:06.110" v="11" actId="700"/>
          <ac:spMkLst>
            <pc:docMk/>
            <pc:sldMk cId="3883752472" sldId="260"/>
            <ac:spMk id="5" creationId="{D9D9F785-A388-52F4-628B-0E1C5AB93991}"/>
          </ac:spMkLst>
        </pc:spChg>
        <pc:spChg chg="add mod ord">
          <ac:chgData name="Ellie Miller" userId="bdbd53c1-2258-48a3-9fab-dd93975d17f6" providerId="ADAL" clId="{91ABEF9F-EB53-48A9-BA95-A9CB83212CF1}" dt="2023-08-23T17:12:06.110" v="11" actId="700"/>
          <ac:spMkLst>
            <pc:docMk/>
            <pc:sldMk cId="3883752472" sldId="260"/>
            <ac:spMk id="6" creationId="{D2E457F3-2B30-419F-C039-6A573AC30448}"/>
          </ac:spMkLst>
        </pc:spChg>
      </pc:sldChg>
      <pc:sldChg chg="addSp delSp modSp new mod modClrScheme chgLayout">
        <pc:chgData name="Ellie Miller" userId="bdbd53c1-2258-48a3-9fab-dd93975d17f6" providerId="ADAL" clId="{91ABEF9F-EB53-48A9-BA95-A9CB83212CF1}" dt="2023-08-23T17:12:12.625" v="13" actId="700"/>
        <pc:sldMkLst>
          <pc:docMk/>
          <pc:sldMk cId="211121115" sldId="261"/>
        </pc:sldMkLst>
        <pc:spChg chg="del mod ord">
          <ac:chgData name="Ellie Miller" userId="bdbd53c1-2258-48a3-9fab-dd93975d17f6" providerId="ADAL" clId="{91ABEF9F-EB53-48A9-BA95-A9CB83212CF1}" dt="2023-08-23T17:12:12.625" v="13" actId="700"/>
          <ac:spMkLst>
            <pc:docMk/>
            <pc:sldMk cId="211121115" sldId="261"/>
            <ac:spMk id="2" creationId="{DBD066B0-7BB0-B0BA-04BC-2907870D36AF}"/>
          </ac:spMkLst>
        </pc:spChg>
        <pc:spChg chg="del mod ord">
          <ac:chgData name="Ellie Miller" userId="bdbd53c1-2258-48a3-9fab-dd93975d17f6" providerId="ADAL" clId="{91ABEF9F-EB53-48A9-BA95-A9CB83212CF1}" dt="2023-08-23T17:12:12.625" v="13" actId="700"/>
          <ac:spMkLst>
            <pc:docMk/>
            <pc:sldMk cId="211121115" sldId="261"/>
            <ac:spMk id="3" creationId="{B17CAA37-0C92-669B-2F05-35F448F2A6F6}"/>
          </ac:spMkLst>
        </pc:spChg>
        <pc:spChg chg="del mod ord">
          <ac:chgData name="Ellie Miller" userId="bdbd53c1-2258-48a3-9fab-dd93975d17f6" providerId="ADAL" clId="{91ABEF9F-EB53-48A9-BA95-A9CB83212CF1}" dt="2023-08-23T17:12:12.625" v="13" actId="700"/>
          <ac:spMkLst>
            <pc:docMk/>
            <pc:sldMk cId="211121115" sldId="261"/>
            <ac:spMk id="4" creationId="{C42345EA-5431-0FA2-AAFA-BE9F92C7AC9A}"/>
          </ac:spMkLst>
        </pc:spChg>
        <pc:spChg chg="add mod ord">
          <ac:chgData name="Ellie Miller" userId="bdbd53c1-2258-48a3-9fab-dd93975d17f6" providerId="ADAL" clId="{91ABEF9F-EB53-48A9-BA95-A9CB83212CF1}" dt="2023-08-23T17:12:12.625" v="13" actId="700"/>
          <ac:spMkLst>
            <pc:docMk/>
            <pc:sldMk cId="211121115" sldId="261"/>
            <ac:spMk id="5" creationId="{16CECE01-488A-7D71-6BEE-7BA044CDED34}"/>
          </ac:spMkLst>
        </pc:spChg>
        <pc:spChg chg="add mod ord">
          <ac:chgData name="Ellie Miller" userId="bdbd53c1-2258-48a3-9fab-dd93975d17f6" providerId="ADAL" clId="{91ABEF9F-EB53-48A9-BA95-A9CB83212CF1}" dt="2023-08-23T17:12:12.625" v="13" actId="700"/>
          <ac:spMkLst>
            <pc:docMk/>
            <pc:sldMk cId="211121115" sldId="261"/>
            <ac:spMk id="6" creationId="{2093EABF-A0D5-E465-8270-B63E0ACD4A15}"/>
          </ac:spMkLst>
        </pc:spChg>
        <pc:spChg chg="add mod ord">
          <ac:chgData name="Ellie Miller" userId="bdbd53c1-2258-48a3-9fab-dd93975d17f6" providerId="ADAL" clId="{91ABEF9F-EB53-48A9-BA95-A9CB83212CF1}" dt="2023-08-23T17:12:12.625" v="13" actId="700"/>
          <ac:spMkLst>
            <pc:docMk/>
            <pc:sldMk cId="211121115" sldId="261"/>
            <ac:spMk id="7" creationId="{1964D3C9-5457-5530-53E9-132DE37DA2EB}"/>
          </ac:spMkLst>
        </pc:spChg>
      </pc:sldChg>
      <pc:sldChg chg="addSp delSp modSp new mod ord modClrScheme chgLayout">
        <pc:chgData name="Ellie Miller" userId="bdbd53c1-2258-48a3-9fab-dd93975d17f6" providerId="ADAL" clId="{91ABEF9F-EB53-48A9-BA95-A9CB83212CF1}" dt="2023-08-23T17:12:29.387" v="17"/>
        <pc:sldMkLst>
          <pc:docMk/>
          <pc:sldMk cId="3597828676" sldId="262"/>
        </pc:sldMkLst>
        <pc:spChg chg="del mod ord">
          <ac:chgData name="Ellie Miller" userId="bdbd53c1-2258-48a3-9fab-dd93975d17f6" providerId="ADAL" clId="{91ABEF9F-EB53-48A9-BA95-A9CB83212CF1}" dt="2023-08-23T17:12:27.437" v="15" actId="700"/>
          <ac:spMkLst>
            <pc:docMk/>
            <pc:sldMk cId="3597828676" sldId="262"/>
            <ac:spMk id="2" creationId="{383F1282-60A2-094F-177A-6A8C1BB42DB9}"/>
          </ac:spMkLst>
        </pc:spChg>
        <pc:spChg chg="del mod ord">
          <ac:chgData name="Ellie Miller" userId="bdbd53c1-2258-48a3-9fab-dd93975d17f6" providerId="ADAL" clId="{91ABEF9F-EB53-48A9-BA95-A9CB83212CF1}" dt="2023-08-23T17:12:27.437" v="15" actId="700"/>
          <ac:spMkLst>
            <pc:docMk/>
            <pc:sldMk cId="3597828676" sldId="262"/>
            <ac:spMk id="3" creationId="{1837E181-1BC3-B7A0-A6EA-2D69743A0AA1}"/>
          </ac:spMkLst>
        </pc:spChg>
        <pc:spChg chg="del mod ord">
          <ac:chgData name="Ellie Miller" userId="bdbd53c1-2258-48a3-9fab-dd93975d17f6" providerId="ADAL" clId="{91ABEF9F-EB53-48A9-BA95-A9CB83212CF1}" dt="2023-08-23T17:12:27.437" v="15" actId="700"/>
          <ac:spMkLst>
            <pc:docMk/>
            <pc:sldMk cId="3597828676" sldId="262"/>
            <ac:spMk id="4" creationId="{4B09737B-E0FB-7DD0-02A2-EADEE99D5379}"/>
          </ac:spMkLst>
        </pc:spChg>
        <pc:spChg chg="add mod ord">
          <ac:chgData name="Ellie Miller" userId="bdbd53c1-2258-48a3-9fab-dd93975d17f6" providerId="ADAL" clId="{91ABEF9F-EB53-48A9-BA95-A9CB83212CF1}" dt="2023-08-23T17:12:27.437" v="15" actId="700"/>
          <ac:spMkLst>
            <pc:docMk/>
            <pc:sldMk cId="3597828676" sldId="262"/>
            <ac:spMk id="5" creationId="{46F6F3B3-3858-4A27-8ACC-D9F0BFCD0E6C}"/>
          </ac:spMkLst>
        </pc:spChg>
        <pc:spChg chg="add mod ord">
          <ac:chgData name="Ellie Miller" userId="bdbd53c1-2258-48a3-9fab-dd93975d17f6" providerId="ADAL" clId="{91ABEF9F-EB53-48A9-BA95-A9CB83212CF1}" dt="2023-08-23T17:12:27.437" v="15" actId="700"/>
          <ac:spMkLst>
            <pc:docMk/>
            <pc:sldMk cId="3597828676" sldId="262"/>
            <ac:spMk id="6" creationId="{A3F61180-C631-9F97-72E8-7A3E2A2C91E3}"/>
          </ac:spMkLst>
        </pc:spChg>
        <pc:spChg chg="add mod ord">
          <ac:chgData name="Ellie Miller" userId="bdbd53c1-2258-48a3-9fab-dd93975d17f6" providerId="ADAL" clId="{91ABEF9F-EB53-48A9-BA95-A9CB83212CF1}" dt="2023-08-23T17:12:27.437" v="15" actId="700"/>
          <ac:spMkLst>
            <pc:docMk/>
            <pc:sldMk cId="3597828676" sldId="262"/>
            <ac:spMk id="7" creationId="{D54DF510-6100-EAA1-2DF2-9A33F35ED79F}"/>
          </ac:spMkLst>
        </pc:spChg>
      </pc:sldChg>
      <pc:sldMasterChg chg="addSldLayout modSldLayout">
        <pc:chgData name="Ellie Miller" userId="bdbd53c1-2258-48a3-9fab-dd93975d17f6" providerId="ADAL" clId="{91ABEF9F-EB53-48A9-BA95-A9CB83212CF1}" dt="2023-08-23T17:11:32.843" v="2"/>
        <pc:sldMasterMkLst>
          <pc:docMk/>
          <pc:sldMasterMk cId="3690677942" sldId="2147483696"/>
        </pc:sldMasterMkLst>
        <pc:sldLayoutChg chg="addSp delSp modSp add mod modTransition">
          <pc:chgData name="Ellie Miller" userId="bdbd53c1-2258-48a3-9fab-dd93975d17f6" providerId="ADAL" clId="{91ABEF9F-EB53-48A9-BA95-A9CB83212CF1}" dt="2023-08-23T17:11:32.843" v="2"/>
          <pc:sldLayoutMkLst>
            <pc:docMk/>
            <pc:sldMasterMk cId="3690677942" sldId="2147483696"/>
            <pc:sldLayoutMk cId="879460447" sldId="2147483708"/>
          </pc:sldLayoutMkLst>
          <pc:spChg chg="del">
            <ac:chgData name="Ellie Miller" userId="bdbd53c1-2258-48a3-9fab-dd93975d17f6" providerId="ADAL" clId="{91ABEF9F-EB53-48A9-BA95-A9CB83212CF1}" dt="2023-08-23T17:11:31.970" v="1" actId="478"/>
            <ac:spMkLst>
              <pc:docMk/>
              <pc:sldMasterMk cId="3690677942" sldId="2147483696"/>
              <pc:sldLayoutMk cId="879460447" sldId="2147483708"/>
              <ac:spMk id="2" creationId="{00000000-0000-0000-0000-000000000000}"/>
            </ac:spMkLst>
          </pc:spChg>
          <pc:spChg chg="add mod">
            <ac:chgData name="Ellie Miller" userId="bdbd53c1-2258-48a3-9fab-dd93975d17f6" providerId="ADAL" clId="{91ABEF9F-EB53-48A9-BA95-A9CB83212CF1}" dt="2023-08-23T17:11:32.843" v="2"/>
            <ac:spMkLst>
              <pc:docMk/>
              <pc:sldMasterMk cId="3690677942" sldId="2147483696"/>
              <pc:sldLayoutMk cId="879460447" sldId="2147483708"/>
              <ac:spMk id="3" creationId="{191FD040-AAB8-D819-5937-93404FE1BC7B}"/>
            </ac:spMkLst>
          </pc:spChg>
          <pc:spChg chg="add mod">
            <ac:chgData name="Ellie Miller" userId="bdbd53c1-2258-48a3-9fab-dd93975d17f6" providerId="ADAL" clId="{91ABEF9F-EB53-48A9-BA95-A9CB83212CF1}" dt="2023-08-23T17:11:32.843" v="2"/>
            <ac:spMkLst>
              <pc:docMk/>
              <pc:sldMasterMk cId="3690677942" sldId="2147483696"/>
              <pc:sldLayoutMk cId="879460447" sldId="2147483708"/>
              <ac:spMk id="4" creationId="{701919CC-F01D-7332-771A-B3B39602DC4F}"/>
            </ac:spMkLst>
          </pc:spChg>
          <pc:spChg chg="add mod">
            <ac:chgData name="Ellie Miller" userId="bdbd53c1-2258-48a3-9fab-dd93975d17f6" providerId="ADAL" clId="{91ABEF9F-EB53-48A9-BA95-A9CB83212CF1}" dt="2023-08-23T17:11:32.843" v="2"/>
            <ac:spMkLst>
              <pc:docMk/>
              <pc:sldMasterMk cId="3690677942" sldId="2147483696"/>
              <pc:sldLayoutMk cId="879460447" sldId="2147483708"/>
              <ac:spMk id="5" creationId="{3A48F9E1-609B-6BEE-E546-CC8DE793CC17}"/>
            </ac:spMkLst>
          </pc:spChg>
          <pc:spChg chg="add mod">
            <ac:chgData name="Ellie Miller" userId="bdbd53c1-2258-48a3-9fab-dd93975d17f6" providerId="ADAL" clId="{91ABEF9F-EB53-48A9-BA95-A9CB83212CF1}" dt="2023-08-23T17:11:32.843" v="2"/>
            <ac:spMkLst>
              <pc:docMk/>
              <pc:sldMasterMk cId="3690677942" sldId="2147483696"/>
              <pc:sldLayoutMk cId="879460447" sldId="2147483708"/>
              <ac:spMk id="8" creationId="{69B424C3-1DF5-8746-DE0A-70A9F2A96F9D}"/>
            </ac:spMkLst>
          </pc:spChg>
          <pc:picChg chg="add mod">
            <ac:chgData name="Ellie Miller" userId="bdbd53c1-2258-48a3-9fab-dd93975d17f6" providerId="ADAL" clId="{91ABEF9F-EB53-48A9-BA95-A9CB83212CF1}" dt="2023-08-23T17:11:32.843" v="2"/>
            <ac:picMkLst>
              <pc:docMk/>
              <pc:sldMasterMk cId="3690677942" sldId="2147483696"/>
              <pc:sldLayoutMk cId="879460447" sldId="2147483708"/>
              <ac:picMk id="6" creationId="{6628E158-5468-1C9D-1164-9DEE746E7F99}"/>
            </ac:picMkLst>
          </pc:picChg>
          <pc:picChg chg="add mod">
            <ac:chgData name="Ellie Miller" userId="bdbd53c1-2258-48a3-9fab-dd93975d17f6" providerId="ADAL" clId="{91ABEF9F-EB53-48A9-BA95-A9CB83212CF1}" dt="2023-08-23T17:11:32.843" v="2"/>
            <ac:picMkLst>
              <pc:docMk/>
              <pc:sldMasterMk cId="3690677942" sldId="2147483696"/>
              <pc:sldLayoutMk cId="879460447" sldId="2147483708"/>
              <ac:picMk id="7" creationId="{B74793F9-26AA-8664-4536-E4411773C28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F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3525251" y="2152048"/>
            <a:ext cx="8137359" cy="1645920"/>
          </a:xfrm>
          <a:solidFill>
            <a:srgbClr val="F9F0DB"/>
          </a:solidFill>
          <a:ln w="38100">
            <a:solidFill>
              <a:srgbClr val="00748D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0074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5251" y="4005553"/>
            <a:ext cx="813735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748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A cartoon of a person&#10;&#10;Description automatically generated">
            <a:extLst>
              <a:ext uri="{FF2B5EF4-FFF2-40B4-BE49-F238E27FC236}">
                <a16:creationId xmlns:a16="http://schemas.microsoft.com/office/drawing/2014/main" id="{445CD6ED-B287-636A-3397-106F49551E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38"/>
          <a:stretch/>
        </p:blipFill>
        <p:spPr>
          <a:xfrm>
            <a:off x="0" y="0"/>
            <a:ext cx="3256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4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/>
          <a:lstStyle/>
          <a:p>
            <a:fld id="{E180A099-392C-46EF-A859-9FCFFC40897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F3B99D18-7CF5-4BF3-A00B-2884B99C9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/>
          <a:lstStyle/>
          <a:p>
            <a:fld id="{E180A099-392C-46EF-A859-9FCFFC40897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F3B99D18-7CF5-4BF3-A00B-2884B99C9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16506"/>
            <a:ext cx="10972799" cy="4074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ACE883-D3F5-3BD1-6069-7BA53A91E247}"/>
              </a:ext>
            </a:extLst>
          </p:cNvPr>
          <p:cNvGrpSpPr/>
          <p:nvPr userDrawn="1"/>
        </p:nvGrpSpPr>
        <p:grpSpPr>
          <a:xfrm>
            <a:off x="830179" y="5646817"/>
            <a:ext cx="10531642" cy="1411710"/>
            <a:chOff x="609600" y="5566607"/>
            <a:chExt cx="10531642" cy="1411710"/>
          </a:xfrm>
        </p:grpSpPr>
        <p:pic>
          <p:nvPicPr>
            <p:cNvPr id="5" name="Picture 4" descr="A red flower with a white camera in the center&#10;&#10;Description automatically generated">
              <a:extLst>
                <a:ext uri="{FF2B5EF4-FFF2-40B4-BE49-F238E27FC236}">
                  <a16:creationId xmlns:a16="http://schemas.microsoft.com/office/drawing/2014/main" id="{863E18EB-0994-B8C0-29F0-D1D13E4138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1558" y="5566607"/>
              <a:ext cx="1411710" cy="1411710"/>
            </a:xfrm>
            <a:prstGeom prst="rect">
              <a:avLst/>
            </a:prstGeom>
          </p:spPr>
        </p:pic>
        <p:pic>
          <p:nvPicPr>
            <p:cNvPr id="6" name="Picture 5" descr="A purple flower with a white and orange circle with notes in it&#10;&#10;Description automatically generated">
              <a:extLst>
                <a:ext uri="{FF2B5EF4-FFF2-40B4-BE49-F238E27FC236}">
                  <a16:creationId xmlns:a16="http://schemas.microsoft.com/office/drawing/2014/main" id="{E49B909D-FAC5-0020-0742-A15A48B41E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9532" y="5566607"/>
              <a:ext cx="1411710" cy="1411710"/>
            </a:xfrm>
            <a:prstGeom prst="rect">
              <a:avLst/>
            </a:prstGeom>
          </p:spPr>
        </p:pic>
        <p:pic>
          <p:nvPicPr>
            <p:cNvPr id="10" name="Picture 9" descr="A logo of a person dancing on a flower&#10;&#10;Description automatically generated">
              <a:extLst>
                <a:ext uri="{FF2B5EF4-FFF2-40B4-BE49-F238E27FC236}">
                  <a16:creationId xmlns:a16="http://schemas.microsoft.com/office/drawing/2014/main" id="{2F9B345E-8121-556B-7F34-251DEDBB42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572" y="5566607"/>
              <a:ext cx="1411710" cy="1411710"/>
            </a:xfrm>
            <a:prstGeom prst="rect">
              <a:avLst/>
            </a:prstGeom>
          </p:spPr>
        </p:pic>
        <p:pic>
          <p:nvPicPr>
            <p:cNvPr id="11" name="Picture 10" descr="A blue and green flower with a camera in the center&#10;&#10;Description automatically generated">
              <a:extLst>
                <a:ext uri="{FF2B5EF4-FFF2-40B4-BE49-F238E27FC236}">
                  <a16:creationId xmlns:a16="http://schemas.microsoft.com/office/drawing/2014/main" id="{43732BDB-573D-66C2-5E08-DFCEC0C7A7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3586" y="5566607"/>
              <a:ext cx="1411710" cy="1411710"/>
            </a:xfrm>
            <a:prstGeom prst="rect">
              <a:avLst/>
            </a:prstGeom>
          </p:spPr>
        </p:pic>
        <p:pic>
          <p:nvPicPr>
            <p:cNvPr id="12" name="Picture 11" descr="A yellow flower with a white circle with a blue and white design on it&#10;&#10;Description automatically generated">
              <a:extLst>
                <a:ext uri="{FF2B5EF4-FFF2-40B4-BE49-F238E27FC236}">
                  <a16:creationId xmlns:a16="http://schemas.microsoft.com/office/drawing/2014/main" id="{C288012E-D991-5BEF-02CE-935BB7E9D9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5566607"/>
              <a:ext cx="1411710" cy="1411710"/>
            </a:xfrm>
            <a:prstGeom prst="rect">
              <a:avLst/>
            </a:prstGeom>
          </p:spPr>
        </p:pic>
        <p:pic>
          <p:nvPicPr>
            <p:cNvPr id="13" name="Picture 12" descr="A green flower with a notepad and a pencil in it&#10;&#10;Description automatically generated">
              <a:extLst>
                <a:ext uri="{FF2B5EF4-FFF2-40B4-BE49-F238E27FC236}">
                  <a16:creationId xmlns:a16="http://schemas.microsoft.com/office/drawing/2014/main" id="{4BB30861-9EB5-8A75-7D5E-1632BB5D9A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544" y="5566607"/>
              <a:ext cx="1411710" cy="1411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488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12758"/>
            <a:ext cx="5244083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9" y="1812758"/>
            <a:ext cx="5242212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30F6B30-769E-4660-8C53-16EDC0E5F22E}"/>
              </a:ext>
            </a:extLst>
          </p:cNvPr>
          <p:cNvGrpSpPr/>
          <p:nvPr userDrawn="1"/>
        </p:nvGrpSpPr>
        <p:grpSpPr>
          <a:xfrm>
            <a:off x="830179" y="5646817"/>
            <a:ext cx="10531642" cy="1411710"/>
            <a:chOff x="609600" y="5566607"/>
            <a:chExt cx="10531642" cy="1411710"/>
          </a:xfrm>
        </p:grpSpPr>
        <p:pic>
          <p:nvPicPr>
            <p:cNvPr id="6" name="Picture 5" descr="A red flower with a white camera in the center&#10;&#10;Description automatically generated">
              <a:extLst>
                <a:ext uri="{FF2B5EF4-FFF2-40B4-BE49-F238E27FC236}">
                  <a16:creationId xmlns:a16="http://schemas.microsoft.com/office/drawing/2014/main" id="{0C41490A-7654-3F63-EE34-804F86AC79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1558" y="5566607"/>
              <a:ext cx="1411710" cy="1411710"/>
            </a:xfrm>
            <a:prstGeom prst="rect">
              <a:avLst/>
            </a:prstGeom>
          </p:spPr>
        </p:pic>
        <p:pic>
          <p:nvPicPr>
            <p:cNvPr id="7" name="Picture 6" descr="A purple flower with a white and orange circle with notes in it&#10;&#10;Description automatically generated">
              <a:extLst>
                <a:ext uri="{FF2B5EF4-FFF2-40B4-BE49-F238E27FC236}">
                  <a16:creationId xmlns:a16="http://schemas.microsoft.com/office/drawing/2014/main" id="{5189E737-AFD7-E713-C663-29190932A0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9532" y="5566607"/>
              <a:ext cx="1411710" cy="1411710"/>
            </a:xfrm>
            <a:prstGeom prst="rect">
              <a:avLst/>
            </a:prstGeom>
          </p:spPr>
        </p:pic>
        <p:pic>
          <p:nvPicPr>
            <p:cNvPr id="11" name="Picture 10" descr="A logo of a person dancing on a flower&#10;&#10;Description automatically generated">
              <a:extLst>
                <a:ext uri="{FF2B5EF4-FFF2-40B4-BE49-F238E27FC236}">
                  <a16:creationId xmlns:a16="http://schemas.microsoft.com/office/drawing/2014/main" id="{EDC2315C-571C-C38B-BE5D-C3B0910FCD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572" y="5566607"/>
              <a:ext cx="1411710" cy="1411710"/>
            </a:xfrm>
            <a:prstGeom prst="rect">
              <a:avLst/>
            </a:prstGeom>
          </p:spPr>
        </p:pic>
        <p:pic>
          <p:nvPicPr>
            <p:cNvPr id="12" name="Picture 11" descr="A blue and green flower with a camera in the center&#10;&#10;Description automatically generated">
              <a:extLst>
                <a:ext uri="{FF2B5EF4-FFF2-40B4-BE49-F238E27FC236}">
                  <a16:creationId xmlns:a16="http://schemas.microsoft.com/office/drawing/2014/main" id="{D54F0A3F-AC5D-A12E-6738-CD5220B33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3586" y="5566607"/>
              <a:ext cx="1411710" cy="1411710"/>
            </a:xfrm>
            <a:prstGeom prst="rect">
              <a:avLst/>
            </a:prstGeom>
          </p:spPr>
        </p:pic>
        <p:pic>
          <p:nvPicPr>
            <p:cNvPr id="13" name="Picture 12" descr="A yellow flower with a white circle with a blue and white design on it&#10;&#10;Description automatically generated">
              <a:extLst>
                <a:ext uri="{FF2B5EF4-FFF2-40B4-BE49-F238E27FC236}">
                  <a16:creationId xmlns:a16="http://schemas.microsoft.com/office/drawing/2014/main" id="{8DCE31DD-FA84-1895-AD58-D0B3EB165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5566607"/>
              <a:ext cx="1411710" cy="1411710"/>
            </a:xfrm>
            <a:prstGeom prst="rect">
              <a:avLst/>
            </a:prstGeom>
          </p:spPr>
        </p:pic>
        <p:pic>
          <p:nvPicPr>
            <p:cNvPr id="14" name="Picture 13" descr="A green flower with a notepad and a pencil in it&#10;&#10;Description automatically generated">
              <a:extLst>
                <a:ext uri="{FF2B5EF4-FFF2-40B4-BE49-F238E27FC236}">
                  <a16:creationId xmlns:a16="http://schemas.microsoft.com/office/drawing/2014/main" id="{1CE3DBE3-028A-6E53-5EE0-8F874C3015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544" y="5566607"/>
              <a:ext cx="1411710" cy="1411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617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96758"/>
            <a:ext cx="5227320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500845"/>
            <a:ext cx="5244084" cy="327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5082" y="2500845"/>
            <a:ext cx="5244083" cy="327431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55082" y="1796758"/>
            <a:ext cx="5227320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1FB5A9-548E-14CF-B095-BA260A87E98D}"/>
              </a:ext>
            </a:extLst>
          </p:cNvPr>
          <p:cNvGrpSpPr/>
          <p:nvPr userDrawn="1"/>
        </p:nvGrpSpPr>
        <p:grpSpPr>
          <a:xfrm>
            <a:off x="830179" y="5646817"/>
            <a:ext cx="10531642" cy="1411710"/>
            <a:chOff x="609600" y="5566607"/>
            <a:chExt cx="10531642" cy="1411710"/>
          </a:xfrm>
        </p:grpSpPr>
        <p:pic>
          <p:nvPicPr>
            <p:cNvPr id="5" name="Picture 4" descr="A red flower with a white camera in the center&#10;&#10;Description automatically generated">
              <a:extLst>
                <a:ext uri="{FF2B5EF4-FFF2-40B4-BE49-F238E27FC236}">
                  <a16:creationId xmlns:a16="http://schemas.microsoft.com/office/drawing/2014/main" id="{5735629B-9BF3-B8E1-0E6B-89CC903F31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1558" y="5566607"/>
              <a:ext cx="1411710" cy="1411710"/>
            </a:xfrm>
            <a:prstGeom prst="rect">
              <a:avLst/>
            </a:prstGeom>
          </p:spPr>
        </p:pic>
        <p:pic>
          <p:nvPicPr>
            <p:cNvPr id="12" name="Picture 11" descr="A purple flower with a white and orange circle with notes in it&#10;&#10;Description automatically generated">
              <a:extLst>
                <a:ext uri="{FF2B5EF4-FFF2-40B4-BE49-F238E27FC236}">
                  <a16:creationId xmlns:a16="http://schemas.microsoft.com/office/drawing/2014/main" id="{6F3AF234-E435-34EB-DCE9-C1C59B5E2B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9532" y="5566607"/>
              <a:ext cx="1411710" cy="1411710"/>
            </a:xfrm>
            <a:prstGeom prst="rect">
              <a:avLst/>
            </a:prstGeom>
          </p:spPr>
        </p:pic>
        <p:pic>
          <p:nvPicPr>
            <p:cNvPr id="13" name="Picture 12" descr="A logo of a person dancing on a flower&#10;&#10;Description automatically generated">
              <a:extLst>
                <a:ext uri="{FF2B5EF4-FFF2-40B4-BE49-F238E27FC236}">
                  <a16:creationId xmlns:a16="http://schemas.microsoft.com/office/drawing/2014/main" id="{2F677C4B-C4EA-7209-3BA4-5922A44436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572" y="5566607"/>
              <a:ext cx="1411710" cy="1411710"/>
            </a:xfrm>
            <a:prstGeom prst="rect">
              <a:avLst/>
            </a:prstGeom>
          </p:spPr>
        </p:pic>
        <p:pic>
          <p:nvPicPr>
            <p:cNvPr id="14" name="Picture 13" descr="A blue and green flower with a camera in the center&#10;&#10;Description automatically generated">
              <a:extLst>
                <a:ext uri="{FF2B5EF4-FFF2-40B4-BE49-F238E27FC236}">
                  <a16:creationId xmlns:a16="http://schemas.microsoft.com/office/drawing/2014/main" id="{0713FE53-DFCD-97AD-2690-F11C3C6AE7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3586" y="5566607"/>
              <a:ext cx="1411710" cy="1411710"/>
            </a:xfrm>
            <a:prstGeom prst="rect">
              <a:avLst/>
            </a:prstGeom>
          </p:spPr>
        </p:pic>
        <p:pic>
          <p:nvPicPr>
            <p:cNvPr id="15" name="Picture 14" descr="A yellow flower with a white circle with a blue and white design on it&#10;&#10;Description automatically generated">
              <a:extLst>
                <a:ext uri="{FF2B5EF4-FFF2-40B4-BE49-F238E27FC236}">
                  <a16:creationId xmlns:a16="http://schemas.microsoft.com/office/drawing/2014/main" id="{9CBAA100-2EED-6BB8-8C56-DF8D2E2277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5566607"/>
              <a:ext cx="1411710" cy="1411710"/>
            </a:xfrm>
            <a:prstGeom prst="rect">
              <a:avLst/>
            </a:prstGeom>
          </p:spPr>
        </p:pic>
        <p:pic>
          <p:nvPicPr>
            <p:cNvPr id="16" name="Picture 15" descr="A green flower with a notepad and a pencil in it&#10;&#10;Description automatically generated">
              <a:extLst>
                <a:ext uri="{FF2B5EF4-FFF2-40B4-BE49-F238E27FC236}">
                  <a16:creationId xmlns:a16="http://schemas.microsoft.com/office/drawing/2014/main" id="{49847C6C-2838-FCCD-22D8-829FCE0DAE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544" y="5566607"/>
              <a:ext cx="1411710" cy="1411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206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752"/>
            <a:ext cx="1097280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4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1FD040-AAB8-D819-5937-93404FE1BC7B}"/>
              </a:ext>
            </a:extLst>
          </p:cNvPr>
          <p:cNvSpPr/>
          <p:nvPr userDrawn="1"/>
        </p:nvSpPr>
        <p:spPr>
          <a:xfrm>
            <a:off x="10266949" y="0"/>
            <a:ext cx="1925052" cy="6858000"/>
          </a:xfrm>
          <a:prstGeom prst="rect">
            <a:avLst/>
          </a:prstGeom>
          <a:solidFill>
            <a:srgbClr val="F9F0DB"/>
          </a:solidFill>
          <a:ln>
            <a:solidFill>
              <a:srgbClr val="F9F0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919CC-F01D-7332-771A-B3B39602DC4F}"/>
              </a:ext>
            </a:extLst>
          </p:cNvPr>
          <p:cNvSpPr/>
          <p:nvPr userDrawn="1"/>
        </p:nvSpPr>
        <p:spPr>
          <a:xfrm>
            <a:off x="0" y="1"/>
            <a:ext cx="1925051" cy="6858000"/>
          </a:xfrm>
          <a:prstGeom prst="rect">
            <a:avLst/>
          </a:prstGeom>
          <a:solidFill>
            <a:srgbClr val="F9F0DB"/>
          </a:solidFill>
          <a:ln>
            <a:solidFill>
              <a:srgbClr val="F9F0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48F9E1-609B-6BEE-E546-CC8DE793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115" y="301752"/>
            <a:ext cx="6769770" cy="11887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cartoon of a person&#10;&#10;Description automatically generated">
            <a:extLst>
              <a:ext uri="{FF2B5EF4-FFF2-40B4-BE49-F238E27FC236}">
                <a16:creationId xmlns:a16="http://schemas.microsoft.com/office/drawing/2014/main" id="{6628E158-5468-1C9D-1164-9DEE746E7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" t="63285" r="87910"/>
          <a:stretch/>
        </p:blipFill>
        <p:spPr>
          <a:xfrm>
            <a:off x="0" y="3278615"/>
            <a:ext cx="1925052" cy="3579385"/>
          </a:xfrm>
          <a:prstGeom prst="rect">
            <a:avLst/>
          </a:prstGeom>
        </p:spPr>
      </p:pic>
      <p:pic>
        <p:nvPicPr>
          <p:cNvPr id="7" name="Picture 6" descr="A cartoon of a person&#10;&#10;Description automatically generated">
            <a:extLst>
              <a:ext uri="{FF2B5EF4-FFF2-40B4-BE49-F238E27FC236}">
                <a16:creationId xmlns:a16="http://schemas.microsoft.com/office/drawing/2014/main" id="{B74793F9-26AA-8664-4536-E4411773C2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3" t="63285" r="78021"/>
          <a:stretch/>
        </p:blipFill>
        <p:spPr>
          <a:xfrm>
            <a:off x="10266948" y="3278615"/>
            <a:ext cx="1925052" cy="3579385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9B424C3-1DF5-8746-DE0A-70A9F2A9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5580" y="1695591"/>
            <a:ext cx="7940840" cy="4860657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46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/>
          <a:lstStyle/>
          <a:p>
            <a:fld id="{E180A099-392C-46EF-A859-9FCFFC40897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F3B99D18-7CF5-4BF3-A00B-2884B99C9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7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9F0DB"/>
          </a:solidFill>
          <a:ln>
            <a:solidFill>
              <a:srgbClr val="CFE9DD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0074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rgbClr val="00748D"/>
                </a:solidFill>
              </a:defRPr>
            </a:lvl1pPr>
            <a:lvl2pPr>
              <a:defRPr sz="1600">
                <a:solidFill>
                  <a:srgbClr val="00748D"/>
                </a:solidFill>
              </a:defRPr>
            </a:lvl2pPr>
            <a:lvl3pPr>
              <a:defRPr sz="1600">
                <a:solidFill>
                  <a:srgbClr val="00748D"/>
                </a:solidFill>
              </a:defRPr>
            </a:lvl3pPr>
            <a:lvl4pPr>
              <a:defRPr sz="1600">
                <a:solidFill>
                  <a:srgbClr val="00748D"/>
                </a:solidFill>
              </a:defRPr>
            </a:lvl4pPr>
            <a:lvl5pPr>
              <a:defRPr sz="1600">
                <a:solidFill>
                  <a:srgbClr val="00748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89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rgbClr val="00748D"/>
          </a:solidFill>
          <a:ln>
            <a:solidFill>
              <a:srgbClr val="CFE9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0074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89903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87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09600" y="301752"/>
            <a:ext cx="10972800" cy="1188720"/>
          </a:xfrm>
          <a:prstGeom prst="rect">
            <a:avLst/>
          </a:prstGeom>
          <a:solidFill>
            <a:srgbClr val="F9F0DB"/>
          </a:solidFill>
          <a:ln w="31750" cap="sq">
            <a:solidFill>
              <a:srgbClr val="00748D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716506"/>
            <a:ext cx="10972799" cy="4023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67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0074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B16D6C3-F7AF-DACC-30AA-DD4E4ED52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D1A8E47-7145-0E6C-B3AF-52BBEB2AE7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0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BDFB4-1AAA-34F3-EDAC-0EE5C5EE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CC675-A3A9-B819-0845-D66FAB1D4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8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FFA02-5C8F-9C4B-99C8-6C2C457F3F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BAD538-D1FC-281A-FCBC-D8AB80BFF2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F6C7E7-7001-DC2F-3C98-D45D0B13B8D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3CD9DB2-9662-1E82-B65C-C8CE4512E3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5613D3-52D5-68E8-AB1A-24D6F059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F6F3B3-3858-4A27-8ACC-D9F0BFCD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61180-C631-9F97-72E8-7A3E2A2C91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4DF510-6100-EAA1-2DF2-9A33F35ED7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2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C4525D-EAB6-E8D0-50F2-6DB9A9C9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93E5A3-BE7C-F910-0148-0FB3377BDB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3FAAC8-FD9E-28E1-B405-940C006F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D9F785-A388-52F4-628B-0E1C5AB9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E457F3-2B30-419F-C039-6A573AC30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5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CECE01-488A-7D71-6BEE-7BA044CDE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093EABF-A0D5-E465-8270-B63E0ACD4A1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964D3C9-5457-5530-53E9-132DE37DA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11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98258B93FCEE4993C995C620A89AC8" ma:contentTypeVersion="18" ma:contentTypeDescription="Create a new document." ma:contentTypeScope="" ma:versionID="c5702c9d7b644b508c913569de4b7363">
  <xsd:schema xmlns:xsd="http://www.w3.org/2001/XMLSchema" xmlns:xs="http://www.w3.org/2001/XMLSchema" xmlns:p="http://schemas.microsoft.com/office/2006/metadata/properties" xmlns:ns2="c6c81991-3a8b-4a2f-8052-6bb3f12e11d2" xmlns:ns3="bf9d26b8-21ef-44a3-889c-5aacff9d8d22" targetNamespace="http://schemas.microsoft.com/office/2006/metadata/properties" ma:root="true" ma:fieldsID="7d5e8adede1119a00d366971fe6f266c" ns2:_="" ns3:_="">
    <xsd:import namespace="c6c81991-3a8b-4a2f-8052-6bb3f12e11d2"/>
    <xsd:import namespace="bf9d26b8-21ef-44a3-889c-5aacff9d8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81991-3a8b-4a2f-8052-6bb3f12e11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165a80f-5fd6-4d60-9a79-179c875665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d26b8-21ef-44a3-889c-5aacff9d8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bbe6102-5260-4501-a7fe-51c04974ee19}" ma:internalName="TaxCatchAll" ma:showField="CatchAllData" ma:web="bf9d26b8-21ef-44a3-889c-5aacff9d8d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68667-18A9-4CD0-B57B-30EFD3C33F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A37FBD-677F-448D-8764-7366EF214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c81991-3a8b-4a2f-8052-6bb3f12e11d2"/>
    <ds:schemaRef ds:uri="bf9d26b8-21ef-44a3-889c-5aacff9d8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 Miller</dc:creator>
  <cp:lastModifiedBy>Ellie Miller</cp:lastModifiedBy>
  <cp:revision>1</cp:revision>
  <dcterms:created xsi:type="dcterms:W3CDTF">2023-08-08T14:33:51Z</dcterms:created>
  <dcterms:modified xsi:type="dcterms:W3CDTF">2023-08-23T17:12:33Z</dcterms:modified>
</cp:coreProperties>
</file>