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0"/>
  </p:notesMasterIdLst>
  <p:handoutMasterIdLst>
    <p:handoutMasterId r:id="rId21"/>
  </p:handoutMasterIdLst>
  <p:sldIdLst>
    <p:sldId id="263" r:id="rId2"/>
    <p:sldId id="288" r:id="rId3"/>
    <p:sldId id="257" r:id="rId4"/>
    <p:sldId id="259" r:id="rId5"/>
    <p:sldId id="264" r:id="rId6"/>
    <p:sldId id="262" r:id="rId7"/>
    <p:sldId id="302" r:id="rId8"/>
    <p:sldId id="285" r:id="rId9"/>
    <p:sldId id="303" r:id="rId10"/>
    <p:sldId id="304" r:id="rId11"/>
    <p:sldId id="305" r:id="rId12"/>
    <p:sldId id="306" r:id="rId13"/>
    <p:sldId id="307" r:id="rId14"/>
    <p:sldId id="308" r:id="rId15"/>
    <p:sldId id="309" r:id="rId16"/>
    <p:sldId id="260" r:id="rId17"/>
    <p:sldId id="276" r:id="rId18"/>
    <p:sldId id="282" r:id="rId19"/>
  </p:sldIdLst>
  <p:sldSz cx="9144000" cy="6858000" type="letter"/>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E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77CEF3-3ED2-4089-B572-51B3FC877833}" v="41" dt="2024-06-20T17:49:32.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1101"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Maillho" userId="2ea77857-dcdf-47dd-a4d7-ab9d287c50c5" providerId="ADAL" clId="{B677CEF3-3ED2-4089-B572-51B3FC877833}"/>
    <pc:docChg chg="undo custSel modSld sldOrd">
      <pc:chgData name="Beth Maillho" userId="2ea77857-dcdf-47dd-a4d7-ab9d287c50c5" providerId="ADAL" clId="{B677CEF3-3ED2-4089-B572-51B3FC877833}" dt="2024-06-20T17:49:32.238" v="338" actId="20577"/>
      <pc:docMkLst>
        <pc:docMk/>
      </pc:docMkLst>
      <pc:sldChg chg="addSp modSp mod">
        <pc:chgData name="Beth Maillho" userId="2ea77857-dcdf-47dd-a4d7-ab9d287c50c5" providerId="ADAL" clId="{B677CEF3-3ED2-4089-B572-51B3FC877833}" dt="2024-06-20T17:44:16.493" v="290" actId="1035"/>
        <pc:sldMkLst>
          <pc:docMk/>
          <pc:sldMk cId="4066514260" sldId="257"/>
        </pc:sldMkLst>
        <pc:spChg chg="mod">
          <ac:chgData name="Beth Maillho" userId="2ea77857-dcdf-47dd-a4d7-ab9d287c50c5" providerId="ADAL" clId="{B677CEF3-3ED2-4089-B572-51B3FC877833}" dt="2024-06-20T17:33:46.318" v="5" actId="2711"/>
          <ac:spMkLst>
            <pc:docMk/>
            <pc:sldMk cId="4066514260" sldId="257"/>
            <ac:spMk id="2" creationId="{985EA0A1-3383-9E47-286D-5F2468B5A5BE}"/>
          </ac:spMkLst>
        </pc:spChg>
        <pc:spChg chg="mod">
          <ac:chgData name="Beth Maillho" userId="2ea77857-dcdf-47dd-a4d7-ab9d287c50c5" providerId="ADAL" clId="{B677CEF3-3ED2-4089-B572-51B3FC877833}" dt="2024-06-20T17:33:37.455" v="4" actId="2711"/>
          <ac:spMkLst>
            <pc:docMk/>
            <pc:sldMk cId="4066514260" sldId="257"/>
            <ac:spMk id="3" creationId="{59DC42A9-3901-48CF-43B9-D0F277778DEE}"/>
          </ac:spMkLst>
        </pc:spChg>
        <pc:spChg chg="add ord">
          <ac:chgData name="Beth Maillho" userId="2ea77857-dcdf-47dd-a4d7-ab9d287c50c5" providerId="ADAL" clId="{B677CEF3-3ED2-4089-B572-51B3FC877833}" dt="2024-06-20T17:38:24.971" v="39" actId="167"/>
          <ac:spMkLst>
            <pc:docMk/>
            <pc:sldMk cId="4066514260" sldId="257"/>
            <ac:spMk id="4" creationId="{26123939-FFD9-B96B-47A8-D0AAEAC909EB}"/>
          </ac:spMkLst>
        </pc:spChg>
        <pc:spChg chg="mod">
          <ac:chgData name="Beth Maillho" userId="2ea77857-dcdf-47dd-a4d7-ab9d287c50c5" providerId="ADAL" clId="{B677CEF3-3ED2-4089-B572-51B3FC877833}" dt="2024-06-20T17:44:16.493" v="290" actId="1035"/>
          <ac:spMkLst>
            <pc:docMk/>
            <pc:sldMk cId="4066514260" sldId="257"/>
            <ac:spMk id="7" creationId="{E080C0E9-A3B5-D089-ECBF-962C2CAC5B6B}"/>
          </ac:spMkLst>
        </pc:spChg>
      </pc:sldChg>
      <pc:sldChg chg="addSp modSp mod">
        <pc:chgData name="Beth Maillho" userId="2ea77857-dcdf-47dd-a4d7-ab9d287c50c5" providerId="ADAL" clId="{B677CEF3-3ED2-4089-B572-51B3FC877833}" dt="2024-06-20T17:44:07.150" v="286" actId="1035"/>
        <pc:sldMkLst>
          <pc:docMk/>
          <pc:sldMk cId="2108785523" sldId="259"/>
        </pc:sldMkLst>
        <pc:spChg chg="add mod ord">
          <ac:chgData name="Beth Maillho" userId="2ea77857-dcdf-47dd-a4d7-ab9d287c50c5" providerId="ADAL" clId="{B677CEF3-3ED2-4089-B572-51B3FC877833}" dt="2024-06-20T17:40:02.452" v="69"/>
          <ac:spMkLst>
            <pc:docMk/>
            <pc:sldMk cId="2108785523" sldId="259"/>
            <ac:spMk id="2" creationId="{C215BC30-D66D-9E9B-F235-4AD585301477}"/>
          </ac:spMkLst>
        </pc:spChg>
        <pc:spChg chg="mod">
          <ac:chgData name="Beth Maillho" userId="2ea77857-dcdf-47dd-a4d7-ab9d287c50c5" providerId="ADAL" clId="{B677CEF3-3ED2-4089-B572-51B3FC877833}" dt="2024-06-20T17:33:52.219" v="6" actId="2711"/>
          <ac:spMkLst>
            <pc:docMk/>
            <pc:sldMk cId="2108785523" sldId="259"/>
            <ac:spMk id="3" creationId="{59DC42A9-3901-48CF-43B9-D0F277778DEE}"/>
          </ac:spMkLst>
        </pc:spChg>
        <pc:spChg chg="mod">
          <ac:chgData name="Beth Maillho" userId="2ea77857-dcdf-47dd-a4d7-ab9d287c50c5" providerId="ADAL" clId="{B677CEF3-3ED2-4089-B572-51B3FC877833}" dt="2024-06-20T17:33:55.633" v="7" actId="2711"/>
          <ac:spMkLst>
            <pc:docMk/>
            <pc:sldMk cId="2108785523" sldId="259"/>
            <ac:spMk id="4" creationId="{03EC1452-1EFE-A2C2-6D8B-5CCC1CA6E39A}"/>
          </ac:spMkLst>
        </pc:spChg>
        <pc:spChg chg="mod">
          <ac:chgData name="Beth Maillho" userId="2ea77857-dcdf-47dd-a4d7-ab9d287c50c5" providerId="ADAL" clId="{B677CEF3-3ED2-4089-B572-51B3FC877833}" dt="2024-06-20T17:44:07.150" v="286" actId="1035"/>
          <ac:spMkLst>
            <pc:docMk/>
            <pc:sldMk cId="2108785523" sldId="259"/>
            <ac:spMk id="5" creationId="{52514114-8F1E-1E9C-810B-14C1999E7FB9}"/>
          </ac:spMkLst>
        </pc:spChg>
      </pc:sldChg>
      <pc:sldChg chg="addSp modSp mod ord">
        <pc:chgData name="Beth Maillho" userId="2ea77857-dcdf-47dd-a4d7-ab9d287c50c5" providerId="ADAL" clId="{B677CEF3-3ED2-4089-B572-51B3FC877833}" dt="2024-06-20T17:41:39.693" v="99" actId="1035"/>
        <pc:sldMkLst>
          <pc:docMk/>
          <pc:sldMk cId="984533136" sldId="260"/>
        </pc:sldMkLst>
        <pc:spChg chg="mod">
          <ac:chgData name="Beth Maillho" userId="2ea77857-dcdf-47dd-a4d7-ab9d287c50c5" providerId="ADAL" clId="{B677CEF3-3ED2-4089-B572-51B3FC877833}" dt="2024-06-20T17:35:26.171" v="26" actId="2711"/>
          <ac:spMkLst>
            <pc:docMk/>
            <pc:sldMk cId="984533136" sldId="260"/>
            <ac:spMk id="2" creationId="{AE78BCFF-0736-2DA7-6F90-E97EDD43A156}"/>
          </ac:spMkLst>
        </pc:spChg>
        <pc:spChg chg="mod">
          <ac:chgData name="Beth Maillho" userId="2ea77857-dcdf-47dd-a4d7-ab9d287c50c5" providerId="ADAL" clId="{B677CEF3-3ED2-4089-B572-51B3FC877833}" dt="2024-06-20T17:36:55.446" v="35" actId="255"/>
          <ac:spMkLst>
            <pc:docMk/>
            <pc:sldMk cId="984533136" sldId="260"/>
            <ac:spMk id="3" creationId="{59DC42A9-3901-48CF-43B9-D0F277778DEE}"/>
          </ac:spMkLst>
        </pc:spChg>
        <pc:spChg chg="add mod ord">
          <ac:chgData name="Beth Maillho" userId="2ea77857-dcdf-47dd-a4d7-ab9d287c50c5" providerId="ADAL" clId="{B677CEF3-3ED2-4089-B572-51B3FC877833}" dt="2024-06-20T17:39:27.240" v="56" actId="167"/>
          <ac:spMkLst>
            <pc:docMk/>
            <pc:sldMk cId="984533136" sldId="260"/>
            <ac:spMk id="4" creationId="{5886421E-F049-A5C4-1D68-C4B1BEDF8885}"/>
          </ac:spMkLst>
        </pc:spChg>
        <pc:spChg chg="mod">
          <ac:chgData name="Beth Maillho" userId="2ea77857-dcdf-47dd-a4d7-ab9d287c50c5" providerId="ADAL" clId="{B677CEF3-3ED2-4089-B572-51B3FC877833}" dt="2024-06-20T17:41:39.693" v="99" actId="1035"/>
          <ac:spMkLst>
            <pc:docMk/>
            <pc:sldMk cId="984533136" sldId="260"/>
            <ac:spMk id="5" creationId="{765301BA-8466-4CC7-49F3-6EBA6D9241C0}"/>
          </ac:spMkLst>
        </pc:spChg>
      </pc:sldChg>
      <pc:sldChg chg="addSp modSp mod">
        <pc:chgData name="Beth Maillho" userId="2ea77857-dcdf-47dd-a4d7-ab9d287c50c5" providerId="ADAL" clId="{B677CEF3-3ED2-4089-B572-51B3FC877833}" dt="2024-06-20T17:43:46.617" v="270" actId="122"/>
        <pc:sldMkLst>
          <pc:docMk/>
          <pc:sldMk cId="3351002011" sldId="262"/>
        </pc:sldMkLst>
        <pc:spChg chg="mod">
          <ac:chgData name="Beth Maillho" userId="2ea77857-dcdf-47dd-a4d7-ab9d287c50c5" providerId="ADAL" clId="{B677CEF3-3ED2-4089-B572-51B3FC877833}" dt="2024-06-20T17:34:16.457" v="11" actId="2711"/>
          <ac:spMkLst>
            <pc:docMk/>
            <pc:sldMk cId="3351002011" sldId="262"/>
            <ac:spMk id="2" creationId="{1485D082-F08C-7BFB-9A44-8B42FD866E2E}"/>
          </ac:spMkLst>
        </pc:spChg>
        <pc:spChg chg="add mod ord">
          <ac:chgData name="Beth Maillho" userId="2ea77857-dcdf-47dd-a4d7-ab9d287c50c5" providerId="ADAL" clId="{B677CEF3-3ED2-4089-B572-51B3FC877833}" dt="2024-06-20T17:39:56.690" v="67"/>
          <ac:spMkLst>
            <pc:docMk/>
            <pc:sldMk cId="3351002011" sldId="262"/>
            <ac:spMk id="3" creationId="{4EE3DECA-41EF-C3B9-D85A-FB881065E87B}"/>
          </ac:spMkLst>
        </pc:spChg>
        <pc:spChg chg="mod">
          <ac:chgData name="Beth Maillho" userId="2ea77857-dcdf-47dd-a4d7-ab9d287c50c5" providerId="ADAL" clId="{B677CEF3-3ED2-4089-B572-51B3FC877833}" dt="2024-06-20T17:34:29.001" v="15" actId="27636"/>
          <ac:spMkLst>
            <pc:docMk/>
            <pc:sldMk cId="3351002011" sldId="262"/>
            <ac:spMk id="11" creationId="{B2006A27-AAF1-EAEB-B065-C94D62CFC86A}"/>
          </ac:spMkLst>
        </pc:spChg>
        <pc:spChg chg="mod">
          <ac:chgData name="Beth Maillho" userId="2ea77857-dcdf-47dd-a4d7-ab9d287c50c5" providerId="ADAL" clId="{B677CEF3-3ED2-4089-B572-51B3FC877833}" dt="2024-06-20T17:43:46.617" v="270" actId="122"/>
          <ac:spMkLst>
            <pc:docMk/>
            <pc:sldMk cId="3351002011" sldId="262"/>
            <ac:spMk id="12" creationId="{34F3027B-B23F-EF52-E938-AFBB26B76C91}"/>
          </ac:spMkLst>
        </pc:spChg>
      </pc:sldChg>
      <pc:sldChg chg="modSp">
        <pc:chgData name="Beth Maillho" userId="2ea77857-dcdf-47dd-a4d7-ab9d287c50c5" providerId="ADAL" clId="{B677CEF3-3ED2-4089-B572-51B3FC877833}" dt="2024-06-20T17:49:32.238" v="338" actId="20577"/>
        <pc:sldMkLst>
          <pc:docMk/>
          <pc:sldMk cId="1641766394" sldId="263"/>
        </pc:sldMkLst>
        <pc:spChg chg="mod">
          <ac:chgData name="Beth Maillho" userId="2ea77857-dcdf-47dd-a4d7-ab9d287c50c5" providerId="ADAL" clId="{B677CEF3-3ED2-4089-B572-51B3FC877833}" dt="2024-06-20T17:33:02.803" v="0" actId="2711"/>
          <ac:spMkLst>
            <pc:docMk/>
            <pc:sldMk cId="1641766394" sldId="263"/>
            <ac:spMk id="4" creationId="{0220231E-6D6E-CFE5-F148-F71F0126EAAD}"/>
          </ac:spMkLst>
        </pc:spChg>
        <pc:spChg chg="mod">
          <ac:chgData name="Beth Maillho" userId="2ea77857-dcdf-47dd-a4d7-ab9d287c50c5" providerId="ADAL" clId="{B677CEF3-3ED2-4089-B572-51B3FC877833}" dt="2024-06-20T17:33:02.803" v="0" actId="2711"/>
          <ac:spMkLst>
            <pc:docMk/>
            <pc:sldMk cId="1641766394" sldId="263"/>
            <ac:spMk id="5" creationId="{470F33EB-8666-79FB-8927-2792022CA7F0}"/>
          </ac:spMkLst>
        </pc:spChg>
        <pc:graphicFrameChg chg="mod">
          <ac:chgData name="Beth Maillho" userId="2ea77857-dcdf-47dd-a4d7-ab9d287c50c5" providerId="ADAL" clId="{B677CEF3-3ED2-4089-B572-51B3FC877833}" dt="2024-06-20T17:49:32.238" v="338" actId="20577"/>
          <ac:graphicFrameMkLst>
            <pc:docMk/>
            <pc:sldMk cId="1641766394" sldId="263"/>
            <ac:graphicFrameMk id="1030" creationId="{3AFB3981-E2DD-B59C-99B8-3995F9AA7B0F}"/>
          </ac:graphicFrameMkLst>
        </pc:graphicFrameChg>
        <pc:picChg chg="mod">
          <ac:chgData name="Beth Maillho" userId="2ea77857-dcdf-47dd-a4d7-ab9d287c50c5" providerId="ADAL" clId="{B677CEF3-3ED2-4089-B572-51B3FC877833}" dt="2024-06-20T17:37:48.767" v="36" actId="14826"/>
          <ac:picMkLst>
            <pc:docMk/>
            <pc:sldMk cId="1641766394" sldId="263"/>
            <ac:picMk id="8" creationId="{D617551D-0569-495A-DF6A-8958E594EBD7}"/>
          </ac:picMkLst>
        </pc:picChg>
      </pc:sldChg>
      <pc:sldChg chg="addSp modSp mod">
        <pc:chgData name="Beth Maillho" userId="2ea77857-dcdf-47dd-a4d7-ab9d287c50c5" providerId="ADAL" clId="{B677CEF3-3ED2-4089-B572-51B3FC877833}" dt="2024-06-20T17:43:55.773" v="277" actId="1035"/>
        <pc:sldMkLst>
          <pc:docMk/>
          <pc:sldMk cId="988757654" sldId="264"/>
        </pc:sldMkLst>
        <pc:spChg chg="mod">
          <ac:chgData name="Beth Maillho" userId="2ea77857-dcdf-47dd-a4d7-ab9d287c50c5" providerId="ADAL" clId="{B677CEF3-3ED2-4089-B572-51B3FC877833}" dt="2024-06-20T17:34:02.656" v="9" actId="2711"/>
          <ac:spMkLst>
            <pc:docMk/>
            <pc:sldMk cId="988757654" sldId="264"/>
            <ac:spMk id="2" creationId="{7D689C5A-D07D-343C-789D-13F5C86D8138}"/>
          </ac:spMkLst>
        </pc:spChg>
        <pc:spChg chg="add mod ord">
          <ac:chgData name="Beth Maillho" userId="2ea77857-dcdf-47dd-a4d7-ab9d287c50c5" providerId="ADAL" clId="{B677CEF3-3ED2-4089-B572-51B3FC877833}" dt="2024-06-20T17:39:58.824" v="68"/>
          <ac:spMkLst>
            <pc:docMk/>
            <pc:sldMk cId="988757654" sldId="264"/>
            <ac:spMk id="3" creationId="{67443B50-B0D9-6B17-E335-48EB1B899861}"/>
          </ac:spMkLst>
        </pc:spChg>
        <pc:spChg chg="mod">
          <ac:chgData name="Beth Maillho" userId="2ea77857-dcdf-47dd-a4d7-ab9d287c50c5" providerId="ADAL" clId="{B677CEF3-3ED2-4089-B572-51B3FC877833}" dt="2024-06-20T17:34:04.869" v="10" actId="2711"/>
          <ac:spMkLst>
            <pc:docMk/>
            <pc:sldMk cId="988757654" sldId="264"/>
            <ac:spMk id="4" creationId="{B9F49A64-C2E2-52C8-992A-DDE23C2940BB}"/>
          </ac:spMkLst>
        </pc:spChg>
        <pc:spChg chg="mod">
          <ac:chgData name="Beth Maillho" userId="2ea77857-dcdf-47dd-a4d7-ab9d287c50c5" providerId="ADAL" clId="{B677CEF3-3ED2-4089-B572-51B3FC877833}" dt="2024-06-20T17:33:59.787" v="8" actId="2711"/>
          <ac:spMkLst>
            <pc:docMk/>
            <pc:sldMk cId="988757654" sldId="264"/>
            <ac:spMk id="13" creationId="{F655D1D1-DD93-4193-BBC0-8D29EA167B32}"/>
          </ac:spMkLst>
        </pc:spChg>
        <pc:spChg chg="mod">
          <ac:chgData name="Beth Maillho" userId="2ea77857-dcdf-47dd-a4d7-ab9d287c50c5" providerId="ADAL" clId="{B677CEF3-3ED2-4089-B572-51B3FC877833}" dt="2024-06-20T17:43:55.773" v="277" actId="1035"/>
          <ac:spMkLst>
            <pc:docMk/>
            <pc:sldMk cId="988757654" sldId="264"/>
            <ac:spMk id="14" creationId="{D0755182-799E-6A05-F080-19310FB368BF}"/>
          </ac:spMkLst>
        </pc:spChg>
      </pc:sldChg>
      <pc:sldChg chg="addSp modSp mod">
        <pc:chgData name="Beth Maillho" userId="2ea77857-dcdf-47dd-a4d7-ab9d287c50c5" providerId="ADAL" clId="{B677CEF3-3ED2-4089-B572-51B3FC877833}" dt="2024-06-20T17:41:22.874" v="92" actId="14100"/>
        <pc:sldMkLst>
          <pc:docMk/>
          <pc:sldMk cId="1941713784" sldId="276"/>
        </pc:sldMkLst>
        <pc:spChg chg="mod">
          <ac:chgData name="Beth Maillho" userId="2ea77857-dcdf-47dd-a4d7-ab9d287c50c5" providerId="ADAL" clId="{B677CEF3-3ED2-4089-B572-51B3FC877833}" dt="2024-06-20T17:35:22.751" v="25" actId="2711"/>
          <ac:spMkLst>
            <pc:docMk/>
            <pc:sldMk cId="1941713784" sldId="276"/>
            <ac:spMk id="2" creationId="{751029B0-5012-6C7E-D5EE-4E971B330C1C}"/>
          </ac:spMkLst>
        </pc:spChg>
        <pc:spChg chg="add mod ord">
          <ac:chgData name="Beth Maillho" userId="2ea77857-dcdf-47dd-a4d7-ab9d287c50c5" providerId="ADAL" clId="{B677CEF3-3ED2-4089-B572-51B3FC877833}" dt="2024-06-20T17:39:30.776" v="57"/>
          <ac:spMkLst>
            <pc:docMk/>
            <pc:sldMk cId="1941713784" sldId="276"/>
            <ac:spMk id="3" creationId="{CAE2391A-3C78-D9F1-667A-9E8900E82E32}"/>
          </ac:spMkLst>
        </pc:spChg>
        <pc:spChg chg="mod">
          <ac:chgData name="Beth Maillho" userId="2ea77857-dcdf-47dd-a4d7-ab9d287c50c5" providerId="ADAL" clId="{B677CEF3-3ED2-4089-B572-51B3FC877833}" dt="2024-06-20T17:41:22.874" v="92" actId="14100"/>
          <ac:spMkLst>
            <pc:docMk/>
            <pc:sldMk cId="1941713784" sldId="276"/>
            <ac:spMk id="9" creationId="{55A7DC94-C42A-0536-5FE6-AE0DBFF50424}"/>
          </ac:spMkLst>
        </pc:spChg>
        <pc:spChg chg="mod">
          <ac:chgData name="Beth Maillho" userId="2ea77857-dcdf-47dd-a4d7-ab9d287c50c5" providerId="ADAL" clId="{B677CEF3-3ED2-4089-B572-51B3FC877833}" dt="2024-06-20T17:36:38.159" v="31" actId="20577"/>
          <ac:spMkLst>
            <pc:docMk/>
            <pc:sldMk cId="1941713784" sldId="276"/>
            <ac:spMk id="15" creationId="{DCDE3E4E-42BE-FD6D-4704-4E0088F13C47}"/>
          </ac:spMkLst>
        </pc:spChg>
      </pc:sldChg>
      <pc:sldChg chg="addSp modSp mod">
        <pc:chgData name="Beth Maillho" userId="2ea77857-dcdf-47dd-a4d7-ab9d287c50c5" providerId="ADAL" clId="{B677CEF3-3ED2-4089-B572-51B3FC877833}" dt="2024-06-20T17:43:24.539" v="245" actId="1035"/>
        <pc:sldMkLst>
          <pc:docMk/>
          <pc:sldMk cId="600898722" sldId="285"/>
        </pc:sldMkLst>
        <pc:spChg chg="mod">
          <ac:chgData name="Beth Maillho" userId="2ea77857-dcdf-47dd-a4d7-ab9d287c50c5" providerId="ADAL" clId="{B677CEF3-3ED2-4089-B572-51B3FC877833}" dt="2024-06-20T17:34:42.851" v="17" actId="2711"/>
          <ac:spMkLst>
            <pc:docMk/>
            <pc:sldMk cId="600898722" sldId="285"/>
            <ac:spMk id="2" creationId="{BB6D8D6A-ACD8-6E04-ED06-86B78945B564}"/>
          </ac:spMkLst>
        </pc:spChg>
        <pc:spChg chg="mod">
          <ac:chgData name="Beth Maillho" userId="2ea77857-dcdf-47dd-a4d7-ab9d287c50c5" providerId="ADAL" clId="{B677CEF3-3ED2-4089-B572-51B3FC877833}" dt="2024-06-20T17:43:18.927" v="221" actId="122"/>
          <ac:spMkLst>
            <pc:docMk/>
            <pc:sldMk cId="600898722" sldId="285"/>
            <ac:spMk id="3" creationId="{83CB8981-A0FB-9EC6-CC6E-16E60F2A7A40}"/>
          </ac:spMkLst>
        </pc:spChg>
        <pc:spChg chg="add mod ord">
          <ac:chgData name="Beth Maillho" userId="2ea77857-dcdf-47dd-a4d7-ab9d287c50c5" providerId="ADAL" clId="{B677CEF3-3ED2-4089-B572-51B3FC877833}" dt="2024-06-20T17:39:52.437" v="65"/>
          <ac:spMkLst>
            <pc:docMk/>
            <pc:sldMk cId="600898722" sldId="285"/>
            <ac:spMk id="4" creationId="{318358FA-58E3-E700-CDEA-27DBD0608351}"/>
          </ac:spMkLst>
        </pc:spChg>
        <pc:spChg chg="mod">
          <ac:chgData name="Beth Maillho" userId="2ea77857-dcdf-47dd-a4d7-ab9d287c50c5" providerId="ADAL" clId="{B677CEF3-3ED2-4089-B572-51B3FC877833}" dt="2024-06-20T17:43:24.539" v="245" actId="1035"/>
          <ac:spMkLst>
            <pc:docMk/>
            <pc:sldMk cId="600898722" sldId="285"/>
            <ac:spMk id="11" creationId="{B2006A27-AAF1-EAEB-B065-C94D62CFC86A}"/>
          </ac:spMkLst>
        </pc:spChg>
      </pc:sldChg>
      <pc:sldChg chg="addSp modSp mod">
        <pc:chgData name="Beth Maillho" userId="2ea77857-dcdf-47dd-a4d7-ab9d287c50c5" providerId="ADAL" clId="{B677CEF3-3ED2-4089-B572-51B3FC877833}" dt="2024-06-20T17:45:49.343" v="318" actId="207"/>
        <pc:sldMkLst>
          <pc:docMk/>
          <pc:sldMk cId="2964712002" sldId="288"/>
        </pc:sldMkLst>
        <pc:spChg chg="mod">
          <ac:chgData name="Beth Maillho" userId="2ea77857-dcdf-47dd-a4d7-ab9d287c50c5" providerId="ADAL" clId="{B677CEF3-3ED2-4089-B572-51B3FC877833}" dt="2024-06-20T17:45:17.101" v="316" actId="20577"/>
          <ac:spMkLst>
            <pc:docMk/>
            <pc:sldMk cId="2964712002" sldId="288"/>
            <ac:spMk id="3" creationId="{2EA53301-0111-9644-37C0-41015B3C43F2}"/>
          </ac:spMkLst>
        </pc:spChg>
        <pc:spChg chg="add mod ord">
          <ac:chgData name="Beth Maillho" userId="2ea77857-dcdf-47dd-a4d7-ab9d287c50c5" providerId="ADAL" clId="{B677CEF3-3ED2-4089-B572-51B3FC877833}" dt="2024-06-20T17:45:49.343" v="318" actId="207"/>
          <ac:spMkLst>
            <pc:docMk/>
            <pc:sldMk cId="2964712002" sldId="288"/>
            <ac:spMk id="4" creationId="{584E182A-EE94-0D06-49EC-95E2EFDDAC28}"/>
          </ac:spMkLst>
        </pc:spChg>
      </pc:sldChg>
      <pc:sldChg chg="addSp modSp mod">
        <pc:chgData name="Beth Maillho" userId="2ea77857-dcdf-47dd-a4d7-ab9d287c50c5" providerId="ADAL" clId="{B677CEF3-3ED2-4089-B572-51B3FC877833}" dt="2024-06-20T17:43:35.066" v="264" actId="1035"/>
        <pc:sldMkLst>
          <pc:docMk/>
          <pc:sldMk cId="3637062264" sldId="302"/>
        </pc:sldMkLst>
        <pc:spChg chg="mod">
          <ac:chgData name="Beth Maillho" userId="2ea77857-dcdf-47dd-a4d7-ab9d287c50c5" providerId="ADAL" clId="{B677CEF3-3ED2-4089-B572-51B3FC877833}" dt="2024-06-20T17:34:38.486" v="16" actId="2711"/>
          <ac:spMkLst>
            <pc:docMk/>
            <pc:sldMk cId="3637062264" sldId="302"/>
            <ac:spMk id="2" creationId="{96596C2E-7BD1-2BB7-E01F-6DABF6414767}"/>
          </ac:spMkLst>
        </pc:spChg>
        <pc:spChg chg="mod">
          <ac:chgData name="Beth Maillho" userId="2ea77857-dcdf-47dd-a4d7-ab9d287c50c5" providerId="ADAL" clId="{B677CEF3-3ED2-4089-B572-51B3FC877833}" dt="2024-06-20T17:43:29.362" v="246" actId="122"/>
          <ac:spMkLst>
            <pc:docMk/>
            <pc:sldMk cId="3637062264" sldId="302"/>
            <ac:spMk id="3" creationId="{4A1CA2FB-2212-2C96-5778-F629EE555F45}"/>
          </ac:spMkLst>
        </pc:spChg>
        <pc:spChg chg="add mod ord">
          <ac:chgData name="Beth Maillho" userId="2ea77857-dcdf-47dd-a4d7-ab9d287c50c5" providerId="ADAL" clId="{B677CEF3-3ED2-4089-B572-51B3FC877833}" dt="2024-06-20T17:39:54.791" v="66"/>
          <ac:spMkLst>
            <pc:docMk/>
            <pc:sldMk cId="3637062264" sldId="302"/>
            <ac:spMk id="4" creationId="{9D932E64-3380-2465-289A-A6A730AA1F2D}"/>
          </ac:spMkLst>
        </pc:spChg>
        <pc:spChg chg="mod">
          <ac:chgData name="Beth Maillho" userId="2ea77857-dcdf-47dd-a4d7-ab9d287c50c5" providerId="ADAL" clId="{B677CEF3-3ED2-4089-B572-51B3FC877833}" dt="2024-06-20T17:43:35.066" v="264" actId="1035"/>
          <ac:spMkLst>
            <pc:docMk/>
            <pc:sldMk cId="3637062264" sldId="302"/>
            <ac:spMk id="11" creationId="{B2006A27-AAF1-EAEB-B065-C94D62CFC86A}"/>
          </ac:spMkLst>
        </pc:spChg>
      </pc:sldChg>
      <pc:sldChg chg="addSp modSp mod">
        <pc:chgData name="Beth Maillho" userId="2ea77857-dcdf-47dd-a4d7-ab9d287c50c5" providerId="ADAL" clId="{B677CEF3-3ED2-4089-B572-51B3FC877833}" dt="2024-06-20T17:43:08.129" v="214" actId="1035"/>
        <pc:sldMkLst>
          <pc:docMk/>
          <pc:sldMk cId="3775823803" sldId="303"/>
        </pc:sldMkLst>
        <pc:spChg chg="mod">
          <ac:chgData name="Beth Maillho" userId="2ea77857-dcdf-47dd-a4d7-ab9d287c50c5" providerId="ADAL" clId="{B677CEF3-3ED2-4089-B572-51B3FC877833}" dt="2024-06-20T17:34:47.387" v="18" actId="2711"/>
          <ac:spMkLst>
            <pc:docMk/>
            <pc:sldMk cId="3775823803" sldId="303"/>
            <ac:spMk id="2" creationId="{FA7456DB-668E-1FAD-1B99-DECD041F2E9D}"/>
          </ac:spMkLst>
        </pc:spChg>
        <pc:spChg chg="mod">
          <ac:chgData name="Beth Maillho" userId="2ea77857-dcdf-47dd-a4d7-ab9d287c50c5" providerId="ADAL" clId="{B677CEF3-3ED2-4089-B572-51B3FC877833}" dt="2024-06-20T17:43:08.129" v="214" actId="1035"/>
          <ac:spMkLst>
            <pc:docMk/>
            <pc:sldMk cId="3775823803" sldId="303"/>
            <ac:spMk id="3" creationId="{74452BE0-5D34-B8EE-EBD0-1C74590F78D0}"/>
          </ac:spMkLst>
        </pc:spChg>
        <pc:spChg chg="add mod ord">
          <ac:chgData name="Beth Maillho" userId="2ea77857-dcdf-47dd-a4d7-ab9d287c50c5" providerId="ADAL" clId="{B677CEF3-3ED2-4089-B572-51B3FC877833}" dt="2024-06-20T17:39:47.867" v="64"/>
          <ac:spMkLst>
            <pc:docMk/>
            <pc:sldMk cId="3775823803" sldId="303"/>
            <ac:spMk id="4" creationId="{49425AAE-8864-9FD7-C71C-42280C936049}"/>
          </ac:spMkLst>
        </pc:spChg>
        <pc:spChg chg="mod">
          <ac:chgData name="Beth Maillho" userId="2ea77857-dcdf-47dd-a4d7-ab9d287c50c5" providerId="ADAL" clId="{B677CEF3-3ED2-4089-B572-51B3FC877833}" dt="2024-06-20T17:34:47.387" v="18" actId="2711"/>
          <ac:spMkLst>
            <pc:docMk/>
            <pc:sldMk cId="3775823803" sldId="303"/>
            <ac:spMk id="11" creationId="{B2006A27-AAF1-EAEB-B065-C94D62CFC86A}"/>
          </ac:spMkLst>
        </pc:spChg>
      </pc:sldChg>
      <pc:sldChg chg="addSp modSp mod">
        <pc:chgData name="Beth Maillho" userId="2ea77857-dcdf-47dd-a4d7-ab9d287c50c5" providerId="ADAL" clId="{B677CEF3-3ED2-4089-B572-51B3FC877833}" dt="2024-06-20T17:42:52.753" v="199" actId="1036"/>
        <pc:sldMkLst>
          <pc:docMk/>
          <pc:sldMk cId="3476655577" sldId="304"/>
        </pc:sldMkLst>
        <pc:spChg chg="mod">
          <ac:chgData name="Beth Maillho" userId="2ea77857-dcdf-47dd-a4d7-ab9d287c50c5" providerId="ADAL" clId="{B677CEF3-3ED2-4089-B572-51B3FC877833}" dt="2024-06-20T17:34:52.364" v="19" actId="2711"/>
          <ac:spMkLst>
            <pc:docMk/>
            <pc:sldMk cId="3476655577" sldId="304"/>
            <ac:spMk id="2" creationId="{54E1920F-08FE-BD54-1403-097F0157E38C}"/>
          </ac:spMkLst>
        </pc:spChg>
        <pc:spChg chg="mod">
          <ac:chgData name="Beth Maillho" userId="2ea77857-dcdf-47dd-a4d7-ab9d287c50c5" providerId="ADAL" clId="{B677CEF3-3ED2-4089-B572-51B3FC877833}" dt="2024-06-20T17:42:47.963" v="182" actId="122"/>
          <ac:spMkLst>
            <pc:docMk/>
            <pc:sldMk cId="3476655577" sldId="304"/>
            <ac:spMk id="3" creationId="{E622D6C1-FBF6-53AC-525D-1EEEDD73407D}"/>
          </ac:spMkLst>
        </pc:spChg>
        <pc:spChg chg="add mod ord">
          <ac:chgData name="Beth Maillho" userId="2ea77857-dcdf-47dd-a4d7-ab9d287c50c5" providerId="ADAL" clId="{B677CEF3-3ED2-4089-B572-51B3FC877833}" dt="2024-06-20T17:39:45.998" v="63"/>
          <ac:spMkLst>
            <pc:docMk/>
            <pc:sldMk cId="3476655577" sldId="304"/>
            <ac:spMk id="4" creationId="{DEBF21E2-7AD3-97C0-6C90-754F9B000E13}"/>
          </ac:spMkLst>
        </pc:spChg>
        <pc:spChg chg="add mod">
          <ac:chgData name="Beth Maillho" userId="2ea77857-dcdf-47dd-a4d7-ab9d287c50c5" providerId="ADAL" clId="{B677CEF3-3ED2-4089-B572-51B3FC877833}" dt="2024-06-20T17:39:00.313" v="48"/>
          <ac:spMkLst>
            <pc:docMk/>
            <pc:sldMk cId="3476655577" sldId="304"/>
            <ac:spMk id="5" creationId="{F22DC462-B962-5684-CAE7-4163AD4788D4}"/>
          </ac:spMkLst>
        </pc:spChg>
        <pc:spChg chg="mod">
          <ac:chgData name="Beth Maillho" userId="2ea77857-dcdf-47dd-a4d7-ab9d287c50c5" providerId="ADAL" clId="{B677CEF3-3ED2-4089-B572-51B3FC877833}" dt="2024-06-20T17:42:52.753" v="199" actId="1036"/>
          <ac:spMkLst>
            <pc:docMk/>
            <pc:sldMk cId="3476655577" sldId="304"/>
            <ac:spMk id="11" creationId="{B2006A27-AAF1-EAEB-B065-C94D62CFC86A}"/>
          </ac:spMkLst>
        </pc:spChg>
      </pc:sldChg>
      <pc:sldChg chg="addSp modSp mod">
        <pc:chgData name="Beth Maillho" userId="2ea77857-dcdf-47dd-a4d7-ab9d287c50c5" providerId="ADAL" clId="{B677CEF3-3ED2-4089-B572-51B3FC877833}" dt="2024-06-20T17:42:35.603" v="163" actId="122"/>
        <pc:sldMkLst>
          <pc:docMk/>
          <pc:sldMk cId="513513415" sldId="305"/>
        </pc:sldMkLst>
        <pc:spChg chg="mod">
          <ac:chgData name="Beth Maillho" userId="2ea77857-dcdf-47dd-a4d7-ab9d287c50c5" providerId="ADAL" clId="{B677CEF3-3ED2-4089-B572-51B3FC877833}" dt="2024-06-20T17:34:57.768" v="20" actId="2711"/>
          <ac:spMkLst>
            <pc:docMk/>
            <pc:sldMk cId="513513415" sldId="305"/>
            <ac:spMk id="2" creationId="{DABAEEC1-BFA6-AE4D-AA16-CF39BD7BD21D}"/>
          </ac:spMkLst>
        </pc:spChg>
        <pc:spChg chg="mod">
          <ac:chgData name="Beth Maillho" userId="2ea77857-dcdf-47dd-a4d7-ab9d287c50c5" providerId="ADAL" clId="{B677CEF3-3ED2-4089-B572-51B3FC877833}" dt="2024-06-20T17:42:35.603" v="163" actId="122"/>
          <ac:spMkLst>
            <pc:docMk/>
            <pc:sldMk cId="513513415" sldId="305"/>
            <ac:spMk id="3" creationId="{B9FAB5F4-A2F7-0B38-794E-8528A93C195F}"/>
          </ac:spMkLst>
        </pc:spChg>
        <pc:spChg chg="add mod ord">
          <ac:chgData name="Beth Maillho" userId="2ea77857-dcdf-47dd-a4d7-ab9d287c50c5" providerId="ADAL" clId="{B677CEF3-3ED2-4089-B572-51B3FC877833}" dt="2024-06-20T17:39:43.752" v="62"/>
          <ac:spMkLst>
            <pc:docMk/>
            <pc:sldMk cId="513513415" sldId="305"/>
            <ac:spMk id="4" creationId="{95720A9A-2562-4498-8164-71E638B8403A}"/>
          </ac:spMkLst>
        </pc:spChg>
        <pc:spChg chg="mod">
          <ac:chgData name="Beth Maillho" userId="2ea77857-dcdf-47dd-a4d7-ab9d287c50c5" providerId="ADAL" clId="{B677CEF3-3ED2-4089-B572-51B3FC877833}" dt="2024-06-20T17:35:53.656" v="27" actId="255"/>
          <ac:spMkLst>
            <pc:docMk/>
            <pc:sldMk cId="513513415" sldId="305"/>
            <ac:spMk id="11" creationId="{B2006A27-AAF1-EAEB-B065-C94D62CFC86A}"/>
          </ac:spMkLst>
        </pc:spChg>
      </pc:sldChg>
      <pc:sldChg chg="addSp modSp mod">
        <pc:chgData name="Beth Maillho" userId="2ea77857-dcdf-47dd-a4d7-ab9d287c50c5" providerId="ADAL" clId="{B677CEF3-3ED2-4089-B572-51B3FC877833}" dt="2024-06-20T17:42:27.021" v="154" actId="1035"/>
        <pc:sldMkLst>
          <pc:docMk/>
          <pc:sldMk cId="2255923945" sldId="306"/>
        </pc:sldMkLst>
        <pc:spChg chg="mod">
          <ac:chgData name="Beth Maillho" userId="2ea77857-dcdf-47dd-a4d7-ab9d287c50c5" providerId="ADAL" clId="{B677CEF3-3ED2-4089-B572-51B3FC877833}" dt="2024-06-20T17:35:01.903" v="21" actId="2711"/>
          <ac:spMkLst>
            <pc:docMk/>
            <pc:sldMk cId="2255923945" sldId="306"/>
            <ac:spMk id="2" creationId="{162294DB-7B3A-8ECC-675B-B3C3725DAD95}"/>
          </ac:spMkLst>
        </pc:spChg>
        <pc:spChg chg="mod">
          <ac:chgData name="Beth Maillho" userId="2ea77857-dcdf-47dd-a4d7-ab9d287c50c5" providerId="ADAL" clId="{B677CEF3-3ED2-4089-B572-51B3FC877833}" dt="2024-06-20T17:42:27.021" v="154" actId="1035"/>
          <ac:spMkLst>
            <pc:docMk/>
            <pc:sldMk cId="2255923945" sldId="306"/>
            <ac:spMk id="3" creationId="{2B9DC110-21A2-B403-81DF-B582D9E6ED37}"/>
          </ac:spMkLst>
        </pc:spChg>
        <pc:spChg chg="add mod ord">
          <ac:chgData name="Beth Maillho" userId="2ea77857-dcdf-47dd-a4d7-ab9d287c50c5" providerId="ADAL" clId="{B677CEF3-3ED2-4089-B572-51B3FC877833}" dt="2024-06-20T17:39:41.401" v="61"/>
          <ac:spMkLst>
            <pc:docMk/>
            <pc:sldMk cId="2255923945" sldId="306"/>
            <ac:spMk id="4" creationId="{650AC155-9E7F-3F1B-8AF1-911B81B9BB10}"/>
          </ac:spMkLst>
        </pc:spChg>
        <pc:spChg chg="mod">
          <ac:chgData name="Beth Maillho" userId="2ea77857-dcdf-47dd-a4d7-ab9d287c50c5" providerId="ADAL" clId="{B677CEF3-3ED2-4089-B572-51B3FC877833}" dt="2024-06-20T17:35:58.699" v="28" actId="255"/>
          <ac:spMkLst>
            <pc:docMk/>
            <pc:sldMk cId="2255923945" sldId="306"/>
            <ac:spMk id="11" creationId="{B2006A27-AAF1-EAEB-B065-C94D62CFC86A}"/>
          </ac:spMkLst>
        </pc:spChg>
      </pc:sldChg>
      <pc:sldChg chg="addSp modSp mod">
        <pc:chgData name="Beth Maillho" userId="2ea77857-dcdf-47dd-a4d7-ab9d287c50c5" providerId="ADAL" clId="{B677CEF3-3ED2-4089-B572-51B3FC877833}" dt="2024-06-20T17:42:18.554" v="145" actId="1035"/>
        <pc:sldMkLst>
          <pc:docMk/>
          <pc:sldMk cId="1665780784" sldId="307"/>
        </pc:sldMkLst>
        <pc:spChg chg="mod">
          <ac:chgData name="Beth Maillho" userId="2ea77857-dcdf-47dd-a4d7-ab9d287c50c5" providerId="ADAL" clId="{B677CEF3-3ED2-4089-B572-51B3FC877833}" dt="2024-06-20T17:35:07.824" v="22" actId="2711"/>
          <ac:spMkLst>
            <pc:docMk/>
            <pc:sldMk cId="1665780784" sldId="307"/>
            <ac:spMk id="2" creationId="{ABED040E-92AC-5E77-38D2-5C6F9650018B}"/>
          </ac:spMkLst>
        </pc:spChg>
        <pc:spChg chg="mod">
          <ac:chgData name="Beth Maillho" userId="2ea77857-dcdf-47dd-a4d7-ab9d287c50c5" providerId="ADAL" clId="{B677CEF3-3ED2-4089-B572-51B3FC877833}" dt="2024-06-20T17:42:18.554" v="145" actId="1035"/>
          <ac:spMkLst>
            <pc:docMk/>
            <pc:sldMk cId="1665780784" sldId="307"/>
            <ac:spMk id="3" creationId="{7B5A9429-A450-1C32-3B7B-7469D9DFFE32}"/>
          </ac:spMkLst>
        </pc:spChg>
        <pc:spChg chg="add mod ord">
          <ac:chgData name="Beth Maillho" userId="2ea77857-dcdf-47dd-a4d7-ab9d287c50c5" providerId="ADAL" clId="{B677CEF3-3ED2-4089-B572-51B3FC877833}" dt="2024-06-20T17:39:38.874" v="60"/>
          <ac:spMkLst>
            <pc:docMk/>
            <pc:sldMk cId="1665780784" sldId="307"/>
            <ac:spMk id="4" creationId="{0C4A8F28-22F9-4DFB-E715-40A671AC4EAE}"/>
          </ac:spMkLst>
        </pc:spChg>
        <pc:spChg chg="mod">
          <ac:chgData name="Beth Maillho" userId="2ea77857-dcdf-47dd-a4d7-ab9d287c50c5" providerId="ADAL" clId="{B677CEF3-3ED2-4089-B572-51B3FC877833}" dt="2024-06-20T17:35:07.824" v="22" actId="2711"/>
          <ac:spMkLst>
            <pc:docMk/>
            <pc:sldMk cId="1665780784" sldId="307"/>
            <ac:spMk id="11" creationId="{B2006A27-AAF1-EAEB-B065-C94D62CFC86A}"/>
          </ac:spMkLst>
        </pc:spChg>
      </pc:sldChg>
      <pc:sldChg chg="addSp modSp mod">
        <pc:chgData name="Beth Maillho" userId="2ea77857-dcdf-47dd-a4d7-ab9d287c50c5" providerId="ADAL" clId="{B677CEF3-3ED2-4089-B572-51B3FC877833}" dt="2024-06-20T17:42:07.248" v="135" actId="1035"/>
        <pc:sldMkLst>
          <pc:docMk/>
          <pc:sldMk cId="1352099409" sldId="308"/>
        </pc:sldMkLst>
        <pc:spChg chg="mod">
          <ac:chgData name="Beth Maillho" userId="2ea77857-dcdf-47dd-a4d7-ab9d287c50c5" providerId="ADAL" clId="{B677CEF3-3ED2-4089-B572-51B3FC877833}" dt="2024-06-20T17:35:11.282" v="23" actId="2711"/>
          <ac:spMkLst>
            <pc:docMk/>
            <pc:sldMk cId="1352099409" sldId="308"/>
            <ac:spMk id="2" creationId="{F751417D-2E2F-71B7-4CAB-BC753EFEF11C}"/>
          </ac:spMkLst>
        </pc:spChg>
        <pc:spChg chg="mod">
          <ac:chgData name="Beth Maillho" userId="2ea77857-dcdf-47dd-a4d7-ab9d287c50c5" providerId="ADAL" clId="{B677CEF3-3ED2-4089-B572-51B3FC877833}" dt="2024-06-20T17:42:07.248" v="135" actId="1035"/>
          <ac:spMkLst>
            <pc:docMk/>
            <pc:sldMk cId="1352099409" sldId="308"/>
            <ac:spMk id="3" creationId="{C0E36204-71DA-E019-C3A3-EDA93587A136}"/>
          </ac:spMkLst>
        </pc:spChg>
        <pc:spChg chg="add mod ord">
          <ac:chgData name="Beth Maillho" userId="2ea77857-dcdf-47dd-a4d7-ab9d287c50c5" providerId="ADAL" clId="{B677CEF3-3ED2-4089-B572-51B3FC877833}" dt="2024-06-20T17:39:35.060" v="59"/>
          <ac:spMkLst>
            <pc:docMk/>
            <pc:sldMk cId="1352099409" sldId="308"/>
            <ac:spMk id="4" creationId="{241ABC3D-B116-30E4-899F-852DBB7E76F7}"/>
          </ac:spMkLst>
        </pc:spChg>
        <pc:spChg chg="mod">
          <ac:chgData name="Beth Maillho" userId="2ea77857-dcdf-47dd-a4d7-ab9d287c50c5" providerId="ADAL" clId="{B677CEF3-3ED2-4089-B572-51B3FC877833}" dt="2024-06-20T17:35:11.282" v="23" actId="2711"/>
          <ac:spMkLst>
            <pc:docMk/>
            <pc:sldMk cId="1352099409" sldId="308"/>
            <ac:spMk id="11" creationId="{B2006A27-AAF1-EAEB-B065-C94D62CFC86A}"/>
          </ac:spMkLst>
        </pc:spChg>
      </pc:sldChg>
      <pc:sldChg chg="addSp modSp mod">
        <pc:chgData name="Beth Maillho" userId="2ea77857-dcdf-47dd-a4d7-ab9d287c50c5" providerId="ADAL" clId="{B677CEF3-3ED2-4089-B572-51B3FC877833}" dt="2024-06-20T17:41:56.268" v="126" actId="1036"/>
        <pc:sldMkLst>
          <pc:docMk/>
          <pc:sldMk cId="100500170" sldId="309"/>
        </pc:sldMkLst>
        <pc:spChg chg="mod">
          <ac:chgData name="Beth Maillho" userId="2ea77857-dcdf-47dd-a4d7-ab9d287c50c5" providerId="ADAL" clId="{B677CEF3-3ED2-4089-B572-51B3FC877833}" dt="2024-06-20T17:41:48.899" v="106" actId="1035"/>
          <ac:spMkLst>
            <pc:docMk/>
            <pc:sldMk cId="100500170" sldId="309"/>
            <ac:spMk id="3" creationId="{55E03880-47ED-2F2C-76F9-666DEEA3E99D}"/>
          </ac:spMkLst>
        </pc:spChg>
        <pc:spChg chg="mod">
          <ac:chgData name="Beth Maillho" userId="2ea77857-dcdf-47dd-a4d7-ab9d287c50c5" providerId="ADAL" clId="{B677CEF3-3ED2-4089-B572-51B3FC877833}" dt="2024-06-20T17:41:56.268" v="126" actId="1036"/>
          <ac:spMkLst>
            <pc:docMk/>
            <pc:sldMk cId="100500170" sldId="309"/>
            <ac:spMk id="4" creationId="{F8DAEB99-E2EF-243F-7249-8F5E42F0FB3D}"/>
          </ac:spMkLst>
        </pc:spChg>
        <pc:spChg chg="mod">
          <ac:chgData name="Beth Maillho" userId="2ea77857-dcdf-47dd-a4d7-ab9d287c50c5" providerId="ADAL" clId="{B677CEF3-3ED2-4089-B572-51B3FC877833}" dt="2024-06-20T17:35:16.905" v="24" actId="2711"/>
          <ac:spMkLst>
            <pc:docMk/>
            <pc:sldMk cId="100500170" sldId="309"/>
            <ac:spMk id="5" creationId="{A71A9949-BAAF-105E-28F0-6C97D6E26A98}"/>
          </ac:spMkLst>
        </pc:spChg>
        <pc:spChg chg="add mod ord">
          <ac:chgData name="Beth Maillho" userId="2ea77857-dcdf-47dd-a4d7-ab9d287c50c5" providerId="ADAL" clId="{B677CEF3-3ED2-4089-B572-51B3FC877833}" dt="2024-06-20T17:39:33.128" v="58"/>
          <ac:spMkLst>
            <pc:docMk/>
            <pc:sldMk cId="100500170" sldId="309"/>
            <ac:spMk id="6" creationId="{C6BE6BC1-8617-DBA2-41C6-885EBC3F51DF}"/>
          </ac:spMkLst>
        </pc:spChg>
        <pc:spChg chg="mod">
          <ac:chgData name="Beth Maillho" userId="2ea77857-dcdf-47dd-a4d7-ab9d287c50c5" providerId="ADAL" clId="{B677CEF3-3ED2-4089-B572-51B3FC877833}" dt="2024-06-20T17:35:16.905" v="24" actId="2711"/>
          <ac:spMkLst>
            <pc:docMk/>
            <pc:sldMk cId="100500170" sldId="309"/>
            <ac:spMk id="11" creationId="{B2006A27-AAF1-EAEB-B065-C94D62CFC86A}"/>
          </ac:spMkLst>
        </pc:spChg>
      </pc:sldChg>
    </pc:docChg>
  </pc:docChgLst>
  <pc:docChgLst>
    <pc:chgData name="affiliation@louisianapta.org" userId="4e3fb80543349be2" providerId="LiveId" clId="{A2A09C45-B8F7-4E06-8607-251EA2AE7A1D}"/>
    <pc:docChg chg="undo redo custSel addSld delSld modSld sldOrd modNotesMaster modHandout">
      <pc:chgData name="affiliation@louisianapta.org" userId="4e3fb80543349be2" providerId="LiveId" clId="{A2A09C45-B8F7-4E06-8607-251EA2AE7A1D}" dt="2024-05-31T20:08:18.209" v="2316"/>
      <pc:docMkLst>
        <pc:docMk/>
      </pc:docMkLst>
      <pc:sldChg chg="addSp modSp mod">
        <pc:chgData name="affiliation@louisianapta.org" userId="4e3fb80543349be2" providerId="LiveId" clId="{A2A09C45-B8F7-4E06-8607-251EA2AE7A1D}" dt="2024-05-31T19:30:59.405" v="314" actId="1076"/>
        <pc:sldMkLst>
          <pc:docMk/>
          <pc:sldMk cId="4066514260" sldId="257"/>
        </pc:sldMkLst>
        <pc:spChg chg="add mod">
          <ac:chgData name="affiliation@louisianapta.org" userId="4e3fb80543349be2" providerId="LiveId" clId="{A2A09C45-B8F7-4E06-8607-251EA2AE7A1D}" dt="2024-05-31T19:17:36.271" v="88"/>
          <ac:spMkLst>
            <pc:docMk/>
            <pc:sldMk cId="4066514260" sldId="257"/>
            <ac:spMk id="2" creationId="{985EA0A1-3383-9E47-286D-5F2468B5A5BE}"/>
          </ac:spMkLst>
        </pc:spChg>
        <pc:spChg chg="mod">
          <ac:chgData name="affiliation@louisianapta.org" userId="4e3fb80543349be2" providerId="LiveId" clId="{A2A09C45-B8F7-4E06-8607-251EA2AE7A1D}" dt="2024-05-31T19:30:45.237" v="313" actId="20577"/>
          <ac:spMkLst>
            <pc:docMk/>
            <pc:sldMk cId="4066514260" sldId="257"/>
            <ac:spMk id="3" creationId="{59DC42A9-3901-48CF-43B9-D0F277778DEE}"/>
          </ac:spMkLst>
        </pc:spChg>
        <pc:picChg chg="mod">
          <ac:chgData name="affiliation@louisianapta.org" userId="4e3fb80543349be2" providerId="LiveId" clId="{A2A09C45-B8F7-4E06-8607-251EA2AE7A1D}" dt="2024-05-31T19:30:59.405" v="314" actId="1076"/>
          <ac:picMkLst>
            <pc:docMk/>
            <pc:sldMk cId="4066514260" sldId="257"/>
            <ac:picMk id="5" creationId="{2F072C82-74C8-DD7D-4133-F66E94281DC3}"/>
          </ac:picMkLst>
        </pc:picChg>
      </pc:sldChg>
      <pc:sldChg chg="addSp modSp mod">
        <pc:chgData name="affiliation@louisianapta.org" userId="4e3fb80543349be2" providerId="LiveId" clId="{A2A09C45-B8F7-4E06-8607-251EA2AE7A1D}" dt="2024-05-31T19:51:01.103" v="1352" actId="20577"/>
        <pc:sldMkLst>
          <pc:docMk/>
          <pc:sldMk cId="2108785523" sldId="259"/>
        </pc:sldMkLst>
        <pc:spChg chg="mod">
          <ac:chgData name="affiliation@louisianapta.org" userId="4e3fb80543349be2" providerId="LiveId" clId="{A2A09C45-B8F7-4E06-8607-251EA2AE7A1D}" dt="2024-05-31T19:51:01.103" v="1352" actId="20577"/>
          <ac:spMkLst>
            <pc:docMk/>
            <pc:sldMk cId="2108785523" sldId="259"/>
            <ac:spMk id="3" creationId="{59DC42A9-3901-48CF-43B9-D0F277778DEE}"/>
          </ac:spMkLst>
        </pc:spChg>
        <pc:spChg chg="add mod">
          <ac:chgData name="affiliation@louisianapta.org" userId="4e3fb80543349be2" providerId="LiveId" clId="{A2A09C45-B8F7-4E06-8607-251EA2AE7A1D}" dt="2024-05-31T19:17:29.379" v="87" actId="1035"/>
          <ac:spMkLst>
            <pc:docMk/>
            <pc:sldMk cId="2108785523" sldId="259"/>
            <ac:spMk id="4" creationId="{03EC1452-1EFE-A2C2-6D8B-5CCC1CA6E39A}"/>
          </ac:spMkLst>
        </pc:spChg>
      </pc:sldChg>
      <pc:sldChg chg="addSp modSp mod ord">
        <pc:chgData name="affiliation@louisianapta.org" userId="4e3fb80543349be2" providerId="LiveId" clId="{A2A09C45-B8F7-4E06-8607-251EA2AE7A1D}" dt="2024-05-31T20:08:18.209" v="2316"/>
        <pc:sldMkLst>
          <pc:docMk/>
          <pc:sldMk cId="984533136" sldId="260"/>
        </pc:sldMkLst>
        <pc:spChg chg="add mod">
          <ac:chgData name="affiliation@louisianapta.org" userId="4e3fb80543349be2" providerId="LiveId" clId="{A2A09C45-B8F7-4E06-8607-251EA2AE7A1D}" dt="2024-05-31T19:17:38.360" v="89"/>
          <ac:spMkLst>
            <pc:docMk/>
            <pc:sldMk cId="984533136" sldId="260"/>
            <ac:spMk id="2" creationId="{AE78BCFF-0736-2DA7-6F90-E97EDD43A156}"/>
          </ac:spMkLst>
        </pc:spChg>
        <pc:spChg chg="mod">
          <ac:chgData name="affiliation@louisianapta.org" userId="4e3fb80543349be2" providerId="LiveId" clId="{A2A09C45-B8F7-4E06-8607-251EA2AE7A1D}" dt="2024-05-31T19:28:05.387" v="248" actId="2711"/>
          <ac:spMkLst>
            <pc:docMk/>
            <pc:sldMk cId="984533136" sldId="260"/>
            <ac:spMk id="3" creationId="{59DC42A9-3901-48CF-43B9-D0F277778DEE}"/>
          </ac:spMkLst>
        </pc:spChg>
      </pc:sldChg>
      <pc:sldChg chg="addSp modSp mod">
        <pc:chgData name="affiliation@louisianapta.org" userId="4e3fb80543349be2" providerId="LiveId" clId="{A2A09C45-B8F7-4E06-8607-251EA2AE7A1D}" dt="2024-05-31T19:52:26.822" v="1480" actId="20577"/>
        <pc:sldMkLst>
          <pc:docMk/>
          <pc:sldMk cId="3351002011" sldId="262"/>
        </pc:sldMkLst>
        <pc:spChg chg="add mod">
          <ac:chgData name="affiliation@louisianapta.org" userId="4e3fb80543349be2" providerId="LiveId" clId="{A2A09C45-B8F7-4E06-8607-251EA2AE7A1D}" dt="2024-05-31T19:17:43.856" v="92"/>
          <ac:spMkLst>
            <pc:docMk/>
            <pc:sldMk cId="3351002011" sldId="262"/>
            <ac:spMk id="2" creationId="{1485D082-F08C-7BFB-9A44-8B42FD866E2E}"/>
          </ac:spMkLst>
        </pc:spChg>
        <pc:spChg chg="mod">
          <ac:chgData name="affiliation@louisianapta.org" userId="4e3fb80543349be2" providerId="LiveId" clId="{A2A09C45-B8F7-4E06-8607-251EA2AE7A1D}" dt="2024-05-31T19:52:26.822" v="1480" actId="20577"/>
          <ac:spMkLst>
            <pc:docMk/>
            <pc:sldMk cId="3351002011" sldId="262"/>
            <ac:spMk id="11" creationId="{B2006A27-AAF1-EAEB-B065-C94D62CFC86A}"/>
          </ac:spMkLst>
        </pc:spChg>
      </pc:sldChg>
      <pc:sldChg chg="modSp mod">
        <pc:chgData name="affiliation@louisianapta.org" userId="4e3fb80543349be2" providerId="LiveId" clId="{A2A09C45-B8F7-4E06-8607-251EA2AE7A1D}" dt="2024-05-31T19:30:23.595" v="311" actId="2711"/>
        <pc:sldMkLst>
          <pc:docMk/>
          <pc:sldMk cId="1641766394" sldId="263"/>
        </pc:sldMkLst>
        <pc:spChg chg="mod">
          <ac:chgData name="affiliation@louisianapta.org" userId="4e3fb80543349be2" providerId="LiveId" clId="{A2A09C45-B8F7-4E06-8607-251EA2AE7A1D}" dt="2024-05-31T19:30:08.597" v="290" actId="20577"/>
          <ac:spMkLst>
            <pc:docMk/>
            <pc:sldMk cId="1641766394" sldId="263"/>
            <ac:spMk id="5" creationId="{470F33EB-8666-79FB-8927-2792022CA7F0}"/>
          </ac:spMkLst>
        </pc:spChg>
        <pc:graphicFrameChg chg="mod">
          <ac:chgData name="affiliation@louisianapta.org" userId="4e3fb80543349be2" providerId="LiveId" clId="{A2A09C45-B8F7-4E06-8607-251EA2AE7A1D}" dt="2024-05-31T19:30:23.595" v="311" actId="2711"/>
          <ac:graphicFrameMkLst>
            <pc:docMk/>
            <pc:sldMk cId="1641766394" sldId="263"/>
            <ac:graphicFrameMk id="1030" creationId="{3AFB3981-E2DD-B59C-99B8-3995F9AA7B0F}"/>
          </ac:graphicFrameMkLst>
        </pc:graphicFrameChg>
      </pc:sldChg>
      <pc:sldChg chg="addSp delSp modSp mod">
        <pc:chgData name="affiliation@louisianapta.org" userId="4e3fb80543349be2" providerId="LiveId" clId="{A2A09C45-B8F7-4E06-8607-251EA2AE7A1D}" dt="2024-05-31T20:06:17.295" v="2311" actId="2711"/>
        <pc:sldMkLst>
          <pc:docMk/>
          <pc:sldMk cId="988757654" sldId="264"/>
        </pc:sldMkLst>
        <pc:spChg chg="mod">
          <ac:chgData name="affiliation@louisianapta.org" userId="4e3fb80543349be2" providerId="LiveId" clId="{A2A09C45-B8F7-4E06-8607-251EA2AE7A1D}" dt="2024-05-31T19:27:57.900" v="246" actId="27636"/>
          <ac:spMkLst>
            <pc:docMk/>
            <pc:sldMk cId="988757654" sldId="264"/>
            <ac:spMk id="2" creationId="{7D689C5A-D07D-343C-789D-13F5C86D8138}"/>
          </ac:spMkLst>
        </pc:spChg>
        <pc:spChg chg="add mod">
          <ac:chgData name="affiliation@louisianapta.org" userId="4e3fb80543349be2" providerId="LiveId" clId="{A2A09C45-B8F7-4E06-8607-251EA2AE7A1D}" dt="2024-05-31T19:17:42.460" v="91"/>
          <ac:spMkLst>
            <pc:docMk/>
            <pc:sldMk cId="988757654" sldId="264"/>
            <ac:spMk id="4" creationId="{B9F49A64-C2E2-52C8-992A-DDE23C2940BB}"/>
          </ac:spMkLst>
        </pc:spChg>
        <pc:spChg chg="add">
          <ac:chgData name="affiliation@louisianapta.org" userId="4e3fb80543349be2" providerId="LiveId" clId="{A2A09C45-B8F7-4E06-8607-251EA2AE7A1D}" dt="2024-05-31T19:24:33.454" v="164"/>
          <ac:spMkLst>
            <pc:docMk/>
            <pc:sldMk cId="988757654" sldId="264"/>
            <ac:spMk id="5" creationId="{0A1C4CDF-99FC-563B-3FD4-EE9D941FFC1C}"/>
          </ac:spMkLst>
        </pc:spChg>
        <pc:spChg chg="add">
          <ac:chgData name="affiliation@louisianapta.org" userId="4e3fb80543349be2" providerId="LiveId" clId="{A2A09C45-B8F7-4E06-8607-251EA2AE7A1D}" dt="2024-05-31T19:24:33.454" v="164"/>
          <ac:spMkLst>
            <pc:docMk/>
            <pc:sldMk cId="988757654" sldId="264"/>
            <ac:spMk id="6" creationId="{8F254351-10FD-6FDC-645D-5DA957EE188C}"/>
          </ac:spMkLst>
        </pc:spChg>
        <pc:spChg chg="add mod">
          <ac:chgData name="affiliation@louisianapta.org" userId="4e3fb80543349be2" providerId="LiveId" clId="{A2A09C45-B8F7-4E06-8607-251EA2AE7A1D}" dt="2024-05-31T19:24:53.700" v="168" actId="27636"/>
          <ac:spMkLst>
            <pc:docMk/>
            <pc:sldMk cId="988757654" sldId="264"/>
            <ac:spMk id="7" creationId="{656EC759-6F87-EAE0-FDCB-149F04AEBF99}"/>
          </ac:spMkLst>
        </pc:spChg>
        <pc:spChg chg="add">
          <ac:chgData name="affiliation@louisianapta.org" userId="4e3fb80543349be2" providerId="LiveId" clId="{A2A09C45-B8F7-4E06-8607-251EA2AE7A1D}" dt="2024-05-31T19:24:49.239" v="166"/>
          <ac:spMkLst>
            <pc:docMk/>
            <pc:sldMk cId="988757654" sldId="264"/>
            <ac:spMk id="8" creationId="{DDFA02C4-DCA1-F1FB-ADEB-8D8AD0BF9187}"/>
          </ac:spMkLst>
        </pc:spChg>
        <pc:spChg chg="add">
          <ac:chgData name="affiliation@louisianapta.org" userId="4e3fb80543349be2" providerId="LiveId" clId="{A2A09C45-B8F7-4E06-8607-251EA2AE7A1D}" dt="2024-05-31T19:24:49.239" v="166"/>
          <ac:spMkLst>
            <pc:docMk/>
            <pc:sldMk cId="988757654" sldId="264"/>
            <ac:spMk id="9" creationId="{BC14B5EB-50E1-112E-FA53-AC38226FFAE3}"/>
          </ac:spMkLst>
        </pc:spChg>
        <pc:spChg chg="add">
          <ac:chgData name="affiliation@louisianapta.org" userId="4e3fb80543349be2" providerId="LiveId" clId="{A2A09C45-B8F7-4E06-8607-251EA2AE7A1D}" dt="2024-05-31T19:24:54.846" v="169"/>
          <ac:spMkLst>
            <pc:docMk/>
            <pc:sldMk cId="988757654" sldId="264"/>
            <ac:spMk id="10" creationId="{AB8F9A22-CD2B-57A3-9A05-ECA5A35F5D4F}"/>
          </ac:spMkLst>
        </pc:spChg>
        <pc:spChg chg="add">
          <ac:chgData name="affiliation@louisianapta.org" userId="4e3fb80543349be2" providerId="LiveId" clId="{A2A09C45-B8F7-4E06-8607-251EA2AE7A1D}" dt="2024-05-31T19:24:54.846" v="169"/>
          <ac:spMkLst>
            <pc:docMk/>
            <pc:sldMk cId="988757654" sldId="264"/>
            <ac:spMk id="11" creationId="{11A5A2BB-DA18-38AA-7F47-C4D317238395}"/>
          </ac:spMkLst>
        </pc:spChg>
        <pc:spChg chg="add mod">
          <ac:chgData name="affiliation@louisianapta.org" userId="4e3fb80543349be2" providerId="LiveId" clId="{A2A09C45-B8F7-4E06-8607-251EA2AE7A1D}" dt="2024-05-31T20:06:17.295" v="2311" actId="2711"/>
          <ac:spMkLst>
            <pc:docMk/>
            <pc:sldMk cId="988757654" sldId="264"/>
            <ac:spMk id="13" creationId="{F655D1D1-DD93-4193-BBC0-8D29EA167B32}"/>
          </ac:spMkLst>
        </pc:spChg>
        <pc:spChg chg="add mod">
          <ac:chgData name="affiliation@louisianapta.org" userId="4e3fb80543349be2" providerId="LiveId" clId="{A2A09C45-B8F7-4E06-8607-251EA2AE7A1D}" dt="2024-05-31T19:26:35.653" v="204" actId="20577"/>
          <ac:spMkLst>
            <pc:docMk/>
            <pc:sldMk cId="988757654" sldId="264"/>
            <ac:spMk id="14" creationId="{D0755182-799E-6A05-F080-19310FB368BF}"/>
          </ac:spMkLst>
        </pc:spChg>
        <pc:picChg chg="del mod modCrop">
          <ac:chgData name="affiliation@louisianapta.org" userId="4e3fb80543349be2" providerId="LiveId" clId="{A2A09C45-B8F7-4E06-8607-251EA2AE7A1D}" dt="2024-05-31T19:24:22.275" v="163" actId="478"/>
          <ac:picMkLst>
            <pc:docMk/>
            <pc:sldMk cId="988757654" sldId="264"/>
            <ac:picMk id="3" creationId="{8F57BFEC-370E-F0FD-221E-67F23099C359}"/>
          </ac:picMkLst>
        </pc:picChg>
        <pc:picChg chg="add">
          <ac:chgData name="affiliation@louisianapta.org" userId="4e3fb80543349be2" providerId="LiveId" clId="{A2A09C45-B8F7-4E06-8607-251EA2AE7A1D}" dt="2024-05-31T19:24:33.454" v="164"/>
          <ac:picMkLst>
            <pc:docMk/>
            <pc:sldMk cId="988757654" sldId="264"/>
            <ac:picMk id="2049" creationId="{07AEEF98-BD0D-DF84-9742-109CD28CF7F9}"/>
          </ac:picMkLst>
        </pc:picChg>
        <pc:picChg chg="add">
          <ac:chgData name="affiliation@louisianapta.org" userId="4e3fb80543349be2" providerId="LiveId" clId="{A2A09C45-B8F7-4E06-8607-251EA2AE7A1D}" dt="2024-05-31T19:24:49.239" v="166"/>
          <ac:picMkLst>
            <pc:docMk/>
            <pc:sldMk cId="988757654" sldId="264"/>
            <ac:picMk id="2052" creationId="{4446A51A-D183-8D46-A6C8-029C17FBD928}"/>
          </ac:picMkLst>
        </pc:picChg>
        <pc:picChg chg="add">
          <ac:chgData name="affiliation@louisianapta.org" userId="4e3fb80543349be2" providerId="LiveId" clId="{A2A09C45-B8F7-4E06-8607-251EA2AE7A1D}" dt="2024-05-31T19:24:54.846" v="169"/>
          <ac:picMkLst>
            <pc:docMk/>
            <pc:sldMk cId="988757654" sldId="264"/>
            <ac:picMk id="2055" creationId="{285D3F00-D6DC-64C4-28BC-BB3DF93D58FC}"/>
          </ac:picMkLst>
        </pc:picChg>
      </pc:sldChg>
      <pc:sldChg chg="addSp modSp mod ord">
        <pc:chgData name="affiliation@louisianapta.org" userId="4e3fb80543349be2" providerId="LiveId" clId="{A2A09C45-B8F7-4E06-8607-251EA2AE7A1D}" dt="2024-05-31T19:31:25.493" v="316"/>
        <pc:sldMkLst>
          <pc:docMk/>
          <pc:sldMk cId="1941713784" sldId="276"/>
        </pc:sldMkLst>
        <pc:spChg chg="add mod">
          <ac:chgData name="affiliation@louisianapta.org" userId="4e3fb80543349be2" providerId="LiveId" clId="{A2A09C45-B8F7-4E06-8607-251EA2AE7A1D}" dt="2024-05-31T19:17:40.324" v="90"/>
          <ac:spMkLst>
            <pc:docMk/>
            <pc:sldMk cId="1941713784" sldId="276"/>
            <ac:spMk id="2" creationId="{751029B0-5012-6C7E-D5EE-4E971B330C1C}"/>
          </ac:spMkLst>
        </pc:spChg>
        <pc:spChg chg="mod">
          <ac:chgData name="affiliation@louisianapta.org" userId="4e3fb80543349be2" providerId="LiveId" clId="{A2A09C45-B8F7-4E06-8607-251EA2AE7A1D}" dt="2024-05-31T19:28:00.987" v="247" actId="2711"/>
          <ac:spMkLst>
            <pc:docMk/>
            <pc:sldMk cId="1941713784" sldId="276"/>
            <ac:spMk id="15" creationId="{DCDE3E4E-42BE-FD6D-4704-4E0088F13C47}"/>
          </ac:spMkLst>
        </pc:spChg>
      </pc:sldChg>
      <pc:sldChg chg="add del">
        <pc:chgData name="affiliation@louisianapta.org" userId="4e3fb80543349be2" providerId="LiveId" clId="{A2A09C45-B8F7-4E06-8607-251EA2AE7A1D}" dt="2024-05-31T20:07:58.963" v="2314" actId="47"/>
        <pc:sldMkLst>
          <pc:docMk/>
          <pc:sldMk cId="1133250944" sldId="282"/>
        </pc:sldMkLst>
      </pc:sldChg>
      <pc:sldChg chg="del">
        <pc:chgData name="affiliation@louisianapta.org" userId="4e3fb80543349be2" providerId="LiveId" clId="{A2A09C45-B8F7-4E06-8607-251EA2AE7A1D}" dt="2024-05-31T19:18:05.536" v="102" actId="47"/>
        <pc:sldMkLst>
          <pc:docMk/>
          <pc:sldMk cId="2257810894" sldId="283"/>
        </pc:sldMkLst>
      </pc:sldChg>
      <pc:sldChg chg="addSp modSp mod">
        <pc:chgData name="affiliation@louisianapta.org" userId="4e3fb80543349be2" providerId="LiveId" clId="{A2A09C45-B8F7-4E06-8607-251EA2AE7A1D}" dt="2024-05-31T20:05:58.511" v="2309" actId="2711"/>
        <pc:sldMkLst>
          <pc:docMk/>
          <pc:sldMk cId="600898722" sldId="285"/>
        </pc:sldMkLst>
        <pc:spChg chg="add mod">
          <ac:chgData name="affiliation@louisianapta.org" userId="4e3fb80543349be2" providerId="LiveId" clId="{A2A09C45-B8F7-4E06-8607-251EA2AE7A1D}" dt="2024-05-31T19:17:49.428" v="94"/>
          <ac:spMkLst>
            <pc:docMk/>
            <pc:sldMk cId="600898722" sldId="285"/>
            <ac:spMk id="2" creationId="{BB6D8D6A-ACD8-6E04-ED06-86B78945B564}"/>
          </ac:spMkLst>
        </pc:spChg>
        <pc:spChg chg="mod">
          <ac:chgData name="affiliation@louisianapta.org" userId="4e3fb80543349be2" providerId="LiveId" clId="{A2A09C45-B8F7-4E06-8607-251EA2AE7A1D}" dt="2024-05-31T20:05:58.511" v="2309" actId="2711"/>
          <ac:spMkLst>
            <pc:docMk/>
            <pc:sldMk cId="600898722" sldId="285"/>
            <ac:spMk id="11" creationId="{B2006A27-AAF1-EAEB-B065-C94D62CFC86A}"/>
          </ac:spMkLst>
        </pc:spChg>
      </pc:sldChg>
      <pc:sldChg chg="modSp mod">
        <pc:chgData name="affiliation@louisianapta.org" userId="4e3fb80543349be2" providerId="LiveId" clId="{A2A09C45-B8F7-4E06-8607-251EA2AE7A1D}" dt="2024-05-31T19:28:29.635" v="252" actId="113"/>
        <pc:sldMkLst>
          <pc:docMk/>
          <pc:sldMk cId="2964712002" sldId="288"/>
        </pc:sldMkLst>
        <pc:spChg chg="mod">
          <ac:chgData name="affiliation@louisianapta.org" userId="4e3fb80543349be2" providerId="LiveId" clId="{A2A09C45-B8F7-4E06-8607-251EA2AE7A1D}" dt="2024-05-31T19:28:29.635" v="252" actId="113"/>
          <ac:spMkLst>
            <pc:docMk/>
            <pc:sldMk cId="2964712002" sldId="288"/>
            <ac:spMk id="3" creationId="{2EA53301-0111-9644-37C0-41015B3C43F2}"/>
          </ac:spMkLst>
        </pc:spChg>
      </pc:sldChg>
      <pc:sldChg chg="addSp delSp modSp mod">
        <pc:chgData name="affiliation@louisianapta.org" userId="4e3fb80543349be2" providerId="LiveId" clId="{A2A09C45-B8F7-4E06-8607-251EA2AE7A1D}" dt="2024-05-31T20:06:06.369" v="2310" actId="2711"/>
        <pc:sldMkLst>
          <pc:docMk/>
          <pc:sldMk cId="3637062264" sldId="302"/>
        </pc:sldMkLst>
        <pc:spChg chg="add mod">
          <ac:chgData name="affiliation@louisianapta.org" userId="4e3fb80543349be2" providerId="LiveId" clId="{A2A09C45-B8F7-4E06-8607-251EA2AE7A1D}" dt="2024-05-31T19:17:47.404" v="93"/>
          <ac:spMkLst>
            <pc:docMk/>
            <pc:sldMk cId="3637062264" sldId="302"/>
            <ac:spMk id="2" creationId="{96596C2E-7BD1-2BB7-E01F-6DABF6414767}"/>
          </ac:spMkLst>
        </pc:spChg>
        <pc:spChg chg="mod">
          <ac:chgData name="affiliation@louisianapta.org" userId="4e3fb80543349be2" providerId="LiveId" clId="{A2A09C45-B8F7-4E06-8607-251EA2AE7A1D}" dt="2024-05-31T19:40:07.936" v="780" actId="20577"/>
          <ac:spMkLst>
            <pc:docMk/>
            <pc:sldMk cId="3637062264" sldId="302"/>
            <ac:spMk id="3" creationId="{4A1CA2FB-2212-2C96-5778-F629EE555F45}"/>
          </ac:spMkLst>
        </pc:spChg>
        <pc:spChg chg="mod">
          <ac:chgData name="affiliation@louisianapta.org" userId="4e3fb80543349be2" providerId="LiveId" clId="{A2A09C45-B8F7-4E06-8607-251EA2AE7A1D}" dt="2024-05-31T20:06:06.369" v="2310" actId="2711"/>
          <ac:spMkLst>
            <pc:docMk/>
            <pc:sldMk cId="3637062264" sldId="302"/>
            <ac:spMk id="11" creationId="{B2006A27-AAF1-EAEB-B065-C94D62CFC86A}"/>
          </ac:spMkLst>
        </pc:spChg>
        <pc:picChg chg="del">
          <ac:chgData name="affiliation@louisianapta.org" userId="4e3fb80543349be2" providerId="LiveId" clId="{A2A09C45-B8F7-4E06-8607-251EA2AE7A1D}" dt="2024-05-31T19:39:03.859" v="702" actId="478"/>
          <ac:picMkLst>
            <pc:docMk/>
            <pc:sldMk cId="3637062264" sldId="302"/>
            <ac:picMk id="4" creationId="{257BD3D5-1546-4A13-7075-063D6D271A65}"/>
          </ac:picMkLst>
        </pc:picChg>
      </pc:sldChg>
      <pc:sldChg chg="addSp modSp mod">
        <pc:chgData name="affiliation@louisianapta.org" userId="4e3fb80543349be2" providerId="LiveId" clId="{A2A09C45-B8F7-4E06-8607-251EA2AE7A1D}" dt="2024-05-31T20:05:51.529" v="2308" actId="2711"/>
        <pc:sldMkLst>
          <pc:docMk/>
          <pc:sldMk cId="3775823803" sldId="303"/>
        </pc:sldMkLst>
        <pc:spChg chg="add mod">
          <ac:chgData name="affiliation@louisianapta.org" userId="4e3fb80543349be2" providerId="LiveId" clId="{A2A09C45-B8F7-4E06-8607-251EA2AE7A1D}" dt="2024-05-31T19:17:51.347" v="95"/>
          <ac:spMkLst>
            <pc:docMk/>
            <pc:sldMk cId="3775823803" sldId="303"/>
            <ac:spMk id="2" creationId="{FA7456DB-668E-1FAD-1B99-DECD041F2E9D}"/>
          </ac:spMkLst>
        </pc:spChg>
        <pc:spChg chg="mod">
          <ac:chgData name="affiliation@louisianapta.org" userId="4e3fb80543349be2" providerId="LiveId" clId="{A2A09C45-B8F7-4E06-8607-251EA2AE7A1D}" dt="2024-05-31T19:47:52.400" v="1042" actId="20577"/>
          <ac:spMkLst>
            <pc:docMk/>
            <pc:sldMk cId="3775823803" sldId="303"/>
            <ac:spMk id="3" creationId="{74452BE0-5D34-B8EE-EBD0-1C74590F78D0}"/>
          </ac:spMkLst>
        </pc:spChg>
        <pc:spChg chg="mod">
          <ac:chgData name="affiliation@louisianapta.org" userId="4e3fb80543349be2" providerId="LiveId" clId="{A2A09C45-B8F7-4E06-8607-251EA2AE7A1D}" dt="2024-05-31T20:05:51.529" v="2308" actId="2711"/>
          <ac:spMkLst>
            <pc:docMk/>
            <pc:sldMk cId="3775823803" sldId="303"/>
            <ac:spMk id="11" creationId="{B2006A27-AAF1-EAEB-B065-C94D62CFC86A}"/>
          </ac:spMkLst>
        </pc:spChg>
      </pc:sldChg>
      <pc:sldChg chg="addSp modSp mod">
        <pc:chgData name="affiliation@louisianapta.org" userId="4e3fb80543349be2" providerId="LiveId" clId="{A2A09C45-B8F7-4E06-8607-251EA2AE7A1D}" dt="2024-05-31T20:05:43.445" v="2307" actId="2711"/>
        <pc:sldMkLst>
          <pc:docMk/>
          <pc:sldMk cId="3476655577" sldId="304"/>
        </pc:sldMkLst>
        <pc:spChg chg="add mod">
          <ac:chgData name="affiliation@louisianapta.org" userId="4e3fb80543349be2" providerId="LiveId" clId="{A2A09C45-B8F7-4E06-8607-251EA2AE7A1D}" dt="2024-05-31T19:17:52.871" v="96"/>
          <ac:spMkLst>
            <pc:docMk/>
            <pc:sldMk cId="3476655577" sldId="304"/>
            <ac:spMk id="2" creationId="{54E1920F-08FE-BD54-1403-097F0157E38C}"/>
          </ac:spMkLst>
        </pc:spChg>
        <pc:spChg chg="mod">
          <ac:chgData name="affiliation@louisianapta.org" userId="4e3fb80543349be2" providerId="LiveId" clId="{A2A09C45-B8F7-4E06-8607-251EA2AE7A1D}" dt="2024-05-31T20:05:43.445" v="2307" actId="2711"/>
          <ac:spMkLst>
            <pc:docMk/>
            <pc:sldMk cId="3476655577" sldId="304"/>
            <ac:spMk id="11" creationId="{B2006A27-AAF1-EAEB-B065-C94D62CFC86A}"/>
          </ac:spMkLst>
        </pc:spChg>
      </pc:sldChg>
      <pc:sldChg chg="addSp modSp mod">
        <pc:chgData name="affiliation@louisianapta.org" userId="4e3fb80543349be2" providerId="LiveId" clId="{A2A09C45-B8F7-4E06-8607-251EA2AE7A1D}" dt="2024-05-31T20:05:39.841" v="2306" actId="2711"/>
        <pc:sldMkLst>
          <pc:docMk/>
          <pc:sldMk cId="513513415" sldId="305"/>
        </pc:sldMkLst>
        <pc:spChg chg="add mod">
          <ac:chgData name="affiliation@louisianapta.org" userId="4e3fb80543349be2" providerId="LiveId" clId="{A2A09C45-B8F7-4E06-8607-251EA2AE7A1D}" dt="2024-05-31T19:17:54.160" v="97"/>
          <ac:spMkLst>
            <pc:docMk/>
            <pc:sldMk cId="513513415" sldId="305"/>
            <ac:spMk id="2" creationId="{DABAEEC1-BFA6-AE4D-AA16-CF39BD7BD21D}"/>
          </ac:spMkLst>
        </pc:spChg>
        <pc:spChg chg="mod">
          <ac:chgData name="affiliation@louisianapta.org" userId="4e3fb80543349be2" providerId="LiveId" clId="{A2A09C45-B8F7-4E06-8607-251EA2AE7A1D}" dt="2024-05-31T20:05:39.841" v="2306" actId="2711"/>
          <ac:spMkLst>
            <pc:docMk/>
            <pc:sldMk cId="513513415" sldId="305"/>
            <ac:spMk id="11" creationId="{B2006A27-AAF1-EAEB-B065-C94D62CFC86A}"/>
          </ac:spMkLst>
        </pc:spChg>
      </pc:sldChg>
      <pc:sldChg chg="addSp modSp mod">
        <pc:chgData name="affiliation@louisianapta.org" userId="4e3fb80543349be2" providerId="LiveId" clId="{A2A09C45-B8F7-4E06-8607-251EA2AE7A1D}" dt="2024-05-31T20:05:35.539" v="2305" actId="2711"/>
        <pc:sldMkLst>
          <pc:docMk/>
          <pc:sldMk cId="2255923945" sldId="306"/>
        </pc:sldMkLst>
        <pc:spChg chg="add mod">
          <ac:chgData name="affiliation@louisianapta.org" userId="4e3fb80543349be2" providerId="LiveId" clId="{A2A09C45-B8F7-4E06-8607-251EA2AE7A1D}" dt="2024-05-31T19:17:55.340" v="98"/>
          <ac:spMkLst>
            <pc:docMk/>
            <pc:sldMk cId="2255923945" sldId="306"/>
            <ac:spMk id="2" creationId="{162294DB-7B3A-8ECC-675B-B3C3725DAD95}"/>
          </ac:spMkLst>
        </pc:spChg>
        <pc:spChg chg="mod">
          <ac:chgData name="affiliation@louisianapta.org" userId="4e3fb80543349be2" providerId="LiveId" clId="{A2A09C45-B8F7-4E06-8607-251EA2AE7A1D}" dt="2024-05-31T20:05:35.539" v="2305" actId="2711"/>
          <ac:spMkLst>
            <pc:docMk/>
            <pc:sldMk cId="2255923945" sldId="306"/>
            <ac:spMk id="11" creationId="{B2006A27-AAF1-EAEB-B065-C94D62CFC86A}"/>
          </ac:spMkLst>
        </pc:spChg>
      </pc:sldChg>
      <pc:sldChg chg="addSp modSp mod">
        <pc:chgData name="affiliation@louisianapta.org" userId="4e3fb80543349be2" providerId="LiveId" clId="{A2A09C45-B8F7-4E06-8607-251EA2AE7A1D}" dt="2024-05-31T20:05:31.414" v="2304" actId="2711"/>
        <pc:sldMkLst>
          <pc:docMk/>
          <pc:sldMk cId="1665780784" sldId="307"/>
        </pc:sldMkLst>
        <pc:spChg chg="add mod">
          <ac:chgData name="affiliation@louisianapta.org" userId="4e3fb80543349be2" providerId="LiveId" clId="{A2A09C45-B8F7-4E06-8607-251EA2AE7A1D}" dt="2024-05-31T19:17:56.342" v="99"/>
          <ac:spMkLst>
            <pc:docMk/>
            <pc:sldMk cId="1665780784" sldId="307"/>
            <ac:spMk id="2" creationId="{ABED040E-92AC-5E77-38D2-5C6F9650018B}"/>
          </ac:spMkLst>
        </pc:spChg>
        <pc:spChg chg="mod">
          <ac:chgData name="affiliation@louisianapta.org" userId="4e3fb80543349be2" providerId="LiveId" clId="{A2A09C45-B8F7-4E06-8607-251EA2AE7A1D}" dt="2024-05-31T20:05:31.414" v="2304" actId="2711"/>
          <ac:spMkLst>
            <pc:docMk/>
            <pc:sldMk cId="1665780784" sldId="307"/>
            <ac:spMk id="11" creationId="{B2006A27-AAF1-EAEB-B065-C94D62CFC86A}"/>
          </ac:spMkLst>
        </pc:spChg>
      </pc:sldChg>
      <pc:sldChg chg="addSp modSp mod">
        <pc:chgData name="affiliation@louisianapta.org" userId="4e3fb80543349be2" providerId="LiveId" clId="{A2A09C45-B8F7-4E06-8607-251EA2AE7A1D}" dt="2024-05-31T20:05:25.135" v="2303" actId="2711"/>
        <pc:sldMkLst>
          <pc:docMk/>
          <pc:sldMk cId="1352099409" sldId="308"/>
        </pc:sldMkLst>
        <pc:spChg chg="add mod">
          <ac:chgData name="affiliation@louisianapta.org" userId="4e3fb80543349be2" providerId="LiveId" clId="{A2A09C45-B8F7-4E06-8607-251EA2AE7A1D}" dt="2024-05-31T19:17:57.345" v="100"/>
          <ac:spMkLst>
            <pc:docMk/>
            <pc:sldMk cId="1352099409" sldId="308"/>
            <ac:spMk id="2" creationId="{F751417D-2E2F-71B7-4CAB-BC753EFEF11C}"/>
          </ac:spMkLst>
        </pc:spChg>
        <pc:spChg chg="mod">
          <ac:chgData name="affiliation@louisianapta.org" userId="4e3fb80543349be2" providerId="LiveId" clId="{A2A09C45-B8F7-4E06-8607-251EA2AE7A1D}" dt="2024-05-31T20:05:25.135" v="2303" actId="2711"/>
          <ac:spMkLst>
            <pc:docMk/>
            <pc:sldMk cId="1352099409" sldId="308"/>
            <ac:spMk id="11" creationId="{B2006A27-AAF1-EAEB-B065-C94D62CFC86A}"/>
          </ac:spMkLst>
        </pc:spChg>
      </pc:sldChg>
      <pc:sldChg chg="addSp modSp mod">
        <pc:chgData name="affiliation@louisianapta.org" userId="4e3fb80543349be2" providerId="LiveId" clId="{A2A09C45-B8F7-4E06-8607-251EA2AE7A1D}" dt="2024-05-31T20:05:20.329" v="2302" actId="2711"/>
        <pc:sldMkLst>
          <pc:docMk/>
          <pc:sldMk cId="100500170" sldId="309"/>
        </pc:sldMkLst>
        <pc:spChg chg="mod">
          <ac:chgData name="affiliation@louisianapta.org" userId="4e3fb80543349be2" providerId="LiveId" clId="{A2A09C45-B8F7-4E06-8607-251EA2AE7A1D}" dt="2024-05-31T20:05:20.329" v="2302" actId="2711"/>
          <ac:spMkLst>
            <pc:docMk/>
            <pc:sldMk cId="100500170" sldId="309"/>
            <ac:spMk id="4" creationId="{F8DAEB99-E2EF-243F-7249-8F5E42F0FB3D}"/>
          </ac:spMkLst>
        </pc:spChg>
        <pc:spChg chg="add mod">
          <ac:chgData name="affiliation@louisianapta.org" userId="4e3fb80543349be2" providerId="LiveId" clId="{A2A09C45-B8F7-4E06-8607-251EA2AE7A1D}" dt="2024-05-31T19:17:58.367" v="101"/>
          <ac:spMkLst>
            <pc:docMk/>
            <pc:sldMk cId="100500170" sldId="309"/>
            <ac:spMk id="5" creationId="{A71A9949-BAAF-105E-28F0-6C97D6E26A98}"/>
          </ac:spMkLst>
        </pc:spChg>
        <pc:spChg chg="mod">
          <ac:chgData name="affiliation@louisianapta.org" userId="4e3fb80543349be2" providerId="LiveId" clId="{A2A09C45-B8F7-4E06-8607-251EA2AE7A1D}" dt="2024-05-31T20:05:16.011" v="2301" actId="2711"/>
          <ac:spMkLst>
            <pc:docMk/>
            <pc:sldMk cId="100500170" sldId="309"/>
            <ac:spMk id="11" creationId="{B2006A27-AAF1-EAEB-B065-C94D62CFC86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AF8643-50C5-40FA-B819-E920E35BAF8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931F908-5D4D-4CF4-B62D-5105445EE37C}">
      <dgm:prSet custT="1"/>
      <dgm:spPr/>
      <dgm:t>
        <a:bodyPr/>
        <a:lstStyle/>
        <a:p>
          <a:r>
            <a:rPr lang="en-US" sz="2800" dirty="0">
              <a:latin typeface="Aptos" panose="020B0004020202020204" pitchFamily="34" charset="0"/>
            </a:rPr>
            <a:t>PTA Leadership Training Days</a:t>
          </a:r>
        </a:p>
      </dgm:t>
    </dgm:pt>
    <dgm:pt modelId="{B190C184-B1E7-4341-8B44-3E1E811B0261}" type="parTrans" cxnId="{0E98E3DF-C0AE-4A19-86D7-EDAF6EE44B8A}">
      <dgm:prSet/>
      <dgm:spPr/>
      <dgm:t>
        <a:bodyPr/>
        <a:lstStyle/>
        <a:p>
          <a:endParaRPr lang="en-US">
            <a:latin typeface="Aptos" panose="020B0004020202020204" pitchFamily="34" charset="0"/>
          </a:endParaRPr>
        </a:p>
      </dgm:t>
    </dgm:pt>
    <dgm:pt modelId="{633A18E1-1EAF-42FE-903E-DE916F828DA5}" type="sibTrans" cxnId="{0E98E3DF-C0AE-4A19-86D7-EDAF6EE44B8A}">
      <dgm:prSet/>
      <dgm:spPr/>
      <dgm:t>
        <a:bodyPr/>
        <a:lstStyle/>
        <a:p>
          <a:endParaRPr lang="en-US">
            <a:latin typeface="Aptos" panose="020B0004020202020204" pitchFamily="34" charset="0"/>
          </a:endParaRPr>
        </a:p>
      </dgm:t>
    </dgm:pt>
    <dgm:pt modelId="{833A8D55-4AB0-4DF7-8704-14DB066CD68A}">
      <dgm:prSet custT="1"/>
      <dgm:spPr/>
      <dgm:t>
        <a:bodyPr/>
        <a:lstStyle/>
        <a:p>
          <a:r>
            <a:rPr lang="en-US" sz="2800" dirty="0">
              <a:latin typeface="Aptos" panose="020B0004020202020204" pitchFamily="34" charset="0"/>
            </a:rPr>
            <a:t>Active Affiliation</a:t>
          </a:r>
        </a:p>
      </dgm:t>
    </dgm:pt>
    <dgm:pt modelId="{DE87615E-C718-4891-8B89-C21398C1FC02}" type="parTrans" cxnId="{D8C68537-0DB2-4CD7-B3E9-E73BBC265379}">
      <dgm:prSet/>
      <dgm:spPr/>
      <dgm:t>
        <a:bodyPr/>
        <a:lstStyle/>
        <a:p>
          <a:endParaRPr lang="en-US">
            <a:latin typeface="Aptos" panose="020B0004020202020204" pitchFamily="34" charset="0"/>
          </a:endParaRPr>
        </a:p>
      </dgm:t>
    </dgm:pt>
    <dgm:pt modelId="{04F787FA-0FFE-4AB8-B48B-3B48E015F0D9}" type="sibTrans" cxnId="{D8C68537-0DB2-4CD7-B3E9-E73BBC265379}">
      <dgm:prSet/>
      <dgm:spPr/>
      <dgm:t>
        <a:bodyPr/>
        <a:lstStyle/>
        <a:p>
          <a:endParaRPr lang="en-US">
            <a:latin typeface="Aptos" panose="020B0004020202020204" pitchFamily="34" charset="0"/>
          </a:endParaRPr>
        </a:p>
      </dgm:t>
    </dgm:pt>
    <dgm:pt modelId="{261CB7D5-4010-43A4-A8DE-0636ACA0028E}">
      <dgm:prSet custT="1"/>
      <dgm:spPr/>
      <dgm:t>
        <a:bodyPr/>
        <a:lstStyle/>
        <a:p>
          <a:r>
            <a:rPr lang="en-US" sz="2800" dirty="0">
              <a:solidFill>
                <a:schemeClr val="tx1"/>
              </a:solidFill>
              <a:latin typeface="Aptos" panose="020B0004020202020204" pitchFamily="34" charset="0"/>
            </a:rPr>
            <a:t>Due October 31, 2024</a:t>
          </a:r>
        </a:p>
      </dgm:t>
    </dgm:pt>
    <dgm:pt modelId="{0BA5D7A0-3A67-479F-9555-3957679305DA}" type="parTrans" cxnId="{68263FCF-6573-4F57-BEEB-C9D2E65C8AFE}">
      <dgm:prSet/>
      <dgm:spPr/>
      <dgm:t>
        <a:bodyPr/>
        <a:lstStyle/>
        <a:p>
          <a:endParaRPr lang="en-US">
            <a:latin typeface="Aptos" panose="020B0004020202020204" pitchFamily="34" charset="0"/>
          </a:endParaRPr>
        </a:p>
      </dgm:t>
    </dgm:pt>
    <dgm:pt modelId="{CDE3370D-D3FD-4374-AE02-29170D7473CE}" type="sibTrans" cxnId="{68263FCF-6573-4F57-BEEB-C9D2E65C8AFE}">
      <dgm:prSet/>
      <dgm:spPr/>
      <dgm:t>
        <a:bodyPr/>
        <a:lstStyle/>
        <a:p>
          <a:endParaRPr lang="en-US">
            <a:latin typeface="Aptos" panose="020B0004020202020204" pitchFamily="34" charset="0"/>
          </a:endParaRPr>
        </a:p>
      </dgm:t>
    </dgm:pt>
    <dgm:pt modelId="{935C115D-AFA6-4FB8-804B-35319DCDFB7A}" type="pres">
      <dgm:prSet presAssocID="{53AF8643-50C5-40FA-B819-E920E35BAF8F}" presName="vert0" presStyleCnt="0">
        <dgm:presLayoutVars>
          <dgm:dir/>
          <dgm:animOne val="branch"/>
          <dgm:animLvl val="lvl"/>
        </dgm:presLayoutVars>
      </dgm:prSet>
      <dgm:spPr/>
    </dgm:pt>
    <dgm:pt modelId="{AEF76904-3239-474A-9FD7-983D41DFC1FB}" type="pres">
      <dgm:prSet presAssocID="{5931F908-5D4D-4CF4-B62D-5105445EE37C}" presName="thickLine" presStyleLbl="alignNode1" presStyleIdx="0" presStyleCnt="3"/>
      <dgm:spPr/>
    </dgm:pt>
    <dgm:pt modelId="{1F5BD77F-6003-4425-B768-3B808AB2538E}" type="pres">
      <dgm:prSet presAssocID="{5931F908-5D4D-4CF4-B62D-5105445EE37C}" presName="horz1" presStyleCnt="0"/>
      <dgm:spPr/>
    </dgm:pt>
    <dgm:pt modelId="{7F55485F-CE1E-4A55-81C6-E0FEAC04477C}" type="pres">
      <dgm:prSet presAssocID="{5931F908-5D4D-4CF4-B62D-5105445EE37C}" presName="tx1" presStyleLbl="revTx" presStyleIdx="0" presStyleCnt="3"/>
      <dgm:spPr/>
    </dgm:pt>
    <dgm:pt modelId="{DBDD65B0-5B7D-4187-87F2-1FE9F5C0CDA7}" type="pres">
      <dgm:prSet presAssocID="{5931F908-5D4D-4CF4-B62D-5105445EE37C}" presName="vert1" presStyleCnt="0"/>
      <dgm:spPr/>
    </dgm:pt>
    <dgm:pt modelId="{2C31F680-F74A-449F-8865-CA54196E892F}" type="pres">
      <dgm:prSet presAssocID="{833A8D55-4AB0-4DF7-8704-14DB066CD68A}" presName="thickLine" presStyleLbl="alignNode1" presStyleIdx="1" presStyleCnt="3"/>
      <dgm:spPr/>
    </dgm:pt>
    <dgm:pt modelId="{E8DEB78F-ACD9-4159-80BF-EBE16DAEBA12}" type="pres">
      <dgm:prSet presAssocID="{833A8D55-4AB0-4DF7-8704-14DB066CD68A}" presName="horz1" presStyleCnt="0"/>
      <dgm:spPr/>
    </dgm:pt>
    <dgm:pt modelId="{50AB2D15-998C-445C-8F69-27A7763E1EDA}" type="pres">
      <dgm:prSet presAssocID="{833A8D55-4AB0-4DF7-8704-14DB066CD68A}" presName="tx1" presStyleLbl="revTx" presStyleIdx="1" presStyleCnt="3"/>
      <dgm:spPr/>
    </dgm:pt>
    <dgm:pt modelId="{1E9B58C8-6AB1-4254-8092-39BCC79C39A2}" type="pres">
      <dgm:prSet presAssocID="{833A8D55-4AB0-4DF7-8704-14DB066CD68A}" presName="vert1" presStyleCnt="0"/>
      <dgm:spPr/>
    </dgm:pt>
    <dgm:pt modelId="{47F15DB5-15E1-4F88-9427-EADDC4372EB8}" type="pres">
      <dgm:prSet presAssocID="{261CB7D5-4010-43A4-A8DE-0636ACA0028E}" presName="thickLine" presStyleLbl="alignNode1" presStyleIdx="2" presStyleCnt="3"/>
      <dgm:spPr/>
    </dgm:pt>
    <dgm:pt modelId="{6D38C690-D9B1-4D13-9E1D-D76530D7B065}" type="pres">
      <dgm:prSet presAssocID="{261CB7D5-4010-43A4-A8DE-0636ACA0028E}" presName="horz1" presStyleCnt="0"/>
      <dgm:spPr/>
    </dgm:pt>
    <dgm:pt modelId="{BA289B55-2184-4B17-AEBD-0ADE2B72499C}" type="pres">
      <dgm:prSet presAssocID="{261CB7D5-4010-43A4-A8DE-0636ACA0028E}" presName="tx1" presStyleLbl="revTx" presStyleIdx="2" presStyleCnt="3"/>
      <dgm:spPr/>
    </dgm:pt>
    <dgm:pt modelId="{2B6668B4-75A9-466B-A6D1-07E5CBF546CA}" type="pres">
      <dgm:prSet presAssocID="{261CB7D5-4010-43A4-A8DE-0636ACA0028E}" presName="vert1" presStyleCnt="0"/>
      <dgm:spPr/>
    </dgm:pt>
  </dgm:ptLst>
  <dgm:cxnLst>
    <dgm:cxn modelId="{707E5802-9069-4EFB-ADAC-10F5112D35D5}" type="presOf" srcId="{5931F908-5D4D-4CF4-B62D-5105445EE37C}" destId="{7F55485F-CE1E-4A55-81C6-E0FEAC04477C}" srcOrd="0" destOrd="0" presId="urn:microsoft.com/office/officeart/2008/layout/LinedList"/>
    <dgm:cxn modelId="{6F6FA516-C864-49C7-A34A-9A34AB7E754C}" type="presOf" srcId="{833A8D55-4AB0-4DF7-8704-14DB066CD68A}" destId="{50AB2D15-998C-445C-8F69-27A7763E1EDA}" srcOrd="0" destOrd="0" presId="urn:microsoft.com/office/officeart/2008/layout/LinedList"/>
    <dgm:cxn modelId="{D8C68537-0DB2-4CD7-B3E9-E73BBC265379}" srcId="{53AF8643-50C5-40FA-B819-E920E35BAF8F}" destId="{833A8D55-4AB0-4DF7-8704-14DB066CD68A}" srcOrd="1" destOrd="0" parTransId="{DE87615E-C718-4891-8B89-C21398C1FC02}" sibTransId="{04F787FA-0FFE-4AB8-B48B-3B48E015F0D9}"/>
    <dgm:cxn modelId="{7CCC4038-4951-40A8-B8F9-E0D5B7BC01E6}" type="presOf" srcId="{53AF8643-50C5-40FA-B819-E920E35BAF8F}" destId="{935C115D-AFA6-4FB8-804B-35319DCDFB7A}" srcOrd="0" destOrd="0" presId="urn:microsoft.com/office/officeart/2008/layout/LinedList"/>
    <dgm:cxn modelId="{45F44870-4729-404B-8EF4-559814F72004}" type="presOf" srcId="{261CB7D5-4010-43A4-A8DE-0636ACA0028E}" destId="{BA289B55-2184-4B17-AEBD-0ADE2B72499C}" srcOrd="0" destOrd="0" presId="urn:microsoft.com/office/officeart/2008/layout/LinedList"/>
    <dgm:cxn modelId="{68263FCF-6573-4F57-BEEB-C9D2E65C8AFE}" srcId="{53AF8643-50C5-40FA-B819-E920E35BAF8F}" destId="{261CB7D5-4010-43A4-A8DE-0636ACA0028E}" srcOrd="2" destOrd="0" parTransId="{0BA5D7A0-3A67-479F-9555-3957679305DA}" sibTransId="{CDE3370D-D3FD-4374-AE02-29170D7473CE}"/>
    <dgm:cxn modelId="{0E98E3DF-C0AE-4A19-86D7-EDAF6EE44B8A}" srcId="{53AF8643-50C5-40FA-B819-E920E35BAF8F}" destId="{5931F908-5D4D-4CF4-B62D-5105445EE37C}" srcOrd="0" destOrd="0" parTransId="{B190C184-B1E7-4341-8B44-3E1E811B0261}" sibTransId="{633A18E1-1EAF-42FE-903E-DE916F828DA5}"/>
    <dgm:cxn modelId="{9D5E3EE9-B81D-498E-9178-970DF75F9B0A}" type="presParOf" srcId="{935C115D-AFA6-4FB8-804B-35319DCDFB7A}" destId="{AEF76904-3239-474A-9FD7-983D41DFC1FB}" srcOrd="0" destOrd="0" presId="urn:microsoft.com/office/officeart/2008/layout/LinedList"/>
    <dgm:cxn modelId="{16540EA8-2767-4FEB-A609-7E9B1AB5A2C8}" type="presParOf" srcId="{935C115D-AFA6-4FB8-804B-35319DCDFB7A}" destId="{1F5BD77F-6003-4425-B768-3B808AB2538E}" srcOrd="1" destOrd="0" presId="urn:microsoft.com/office/officeart/2008/layout/LinedList"/>
    <dgm:cxn modelId="{5B3A6238-BAB3-4234-AF52-6BDC083718C3}" type="presParOf" srcId="{1F5BD77F-6003-4425-B768-3B808AB2538E}" destId="{7F55485F-CE1E-4A55-81C6-E0FEAC04477C}" srcOrd="0" destOrd="0" presId="urn:microsoft.com/office/officeart/2008/layout/LinedList"/>
    <dgm:cxn modelId="{A3519801-E5FA-4839-899E-E1886492FA2C}" type="presParOf" srcId="{1F5BD77F-6003-4425-B768-3B808AB2538E}" destId="{DBDD65B0-5B7D-4187-87F2-1FE9F5C0CDA7}" srcOrd="1" destOrd="0" presId="urn:microsoft.com/office/officeart/2008/layout/LinedList"/>
    <dgm:cxn modelId="{09D27A58-68F3-4CB9-9473-DEE09688CC0B}" type="presParOf" srcId="{935C115D-AFA6-4FB8-804B-35319DCDFB7A}" destId="{2C31F680-F74A-449F-8865-CA54196E892F}" srcOrd="2" destOrd="0" presId="urn:microsoft.com/office/officeart/2008/layout/LinedList"/>
    <dgm:cxn modelId="{E2368BC4-0049-4225-AA49-0D6AE5F8D83E}" type="presParOf" srcId="{935C115D-AFA6-4FB8-804B-35319DCDFB7A}" destId="{E8DEB78F-ACD9-4159-80BF-EBE16DAEBA12}" srcOrd="3" destOrd="0" presId="urn:microsoft.com/office/officeart/2008/layout/LinedList"/>
    <dgm:cxn modelId="{C4D146F1-A253-4D47-B3CB-34B347563BD9}" type="presParOf" srcId="{E8DEB78F-ACD9-4159-80BF-EBE16DAEBA12}" destId="{50AB2D15-998C-445C-8F69-27A7763E1EDA}" srcOrd="0" destOrd="0" presId="urn:microsoft.com/office/officeart/2008/layout/LinedList"/>
    <dgm:cxn modelId="{AED58CC2-1E93-4172-A604-F90033C4545D}" type="presParOf" srcId="{E8DEB78F-ACD9-4159-80BF-EBE16DAEBA12}" destId="{1E9B58C8-6AB1-4254-8092-39BCC79C39A2}" srcOrd="1" destOrd="0" presId="urn:microsoft.com/office/officeart/2008/layout/LinedList"/>
    <dgm:cxn modelId="{0AE23D05-07EC-41DB-93B1-4CE9E2C7BAB7}" type="presParOf" srcId="{935C115D-AFA6-4FB8-804B-35319DCDFB7A}" destId="{47F15DB5-15E1-4F88-9427-EADDC4372EB8}" srcOrd="4" destOrd="0" presId="urn:microsoft.com/office/officeart/2008/layout/LinedList"/>
    <dgm:cxn modelId="{086347A6-6FD6-4E48-ACAE-6ADB75391486}" type="presParOf" srcId="{935C115D-AFA6-4FB8-804B-35319DCDFB7A}" destId="{6D38C690-D9B1-4D13-9E1D-D76530D7B065}" srcOrd="5" destOrd="0" presId="urn:microsoft.com/office/officeart/2008/layout/LinedList"/>
    <dgm:cxn modelId="{BA80DF56-2540-49D4-A1E0-54696FF2A637}" type="presParOf" srcId="{6D38C690-D9B1-4D13-9E1D-D76530D7B065}" destId="{BA289B55-2184-4B17-AEBD-0ADE2B72499C}" srcOrd="0" destOrd="0" presId="urn:microsoft.com/office/officeart/2008/layout/LinedList"/>
    <dgm:cxn modelId="{310423EA-105E-42C8-8D40-203407D16F55}" type="presParOf" srcId="{6D38C690-D9B1-4D13-9E1D-D76530D7B065}" destId="{2B6668B4-75A9-466B-A6D1-07E5CBF546C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76904-3239-474A-9FD7-983D41DFC1FB}">
      <dsp:nvSpPr>
        <dsp:cNvPr id="0" name=""/>
        <dsp:cNvSpPr/>
      </dsp:nvSpPr>
      <dsp:spPr>
        <a:xfrm>
          <a:off x="0" y="796"/>
          <a:ext cx="79248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55485F-CE1E-4A55-81C6-E0FEAC04477C}">
      <dsp:nvSpPr>
        <dsp:cNvPr id="0" name=""/>
        <dsp:cNvSpPr/>
      </dsp:nvSpPr>
      <dsp:spPr>
        <a:xfrm>
          <a:off x="0" y="796"/>
          <a:ext cx="7924800" cy="543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latin typeface="Aptos" panose="020B0004020202020204" pitchFamily="34" charset="0"/>
            </a:rPr>
            <a:t>PTA Leadership Training Days</a:t>
          </a:r>
        </a:p>
      </dsp:txBody>
      <dsp:txXfrm>
        <a:off x="0" y="796"/>
        <a:ext cx="7924800" cy="543207"/>
      </dsp:txXfrm>
    </dsp:sp>
    <dsp:sp modelId="{2C31F680-F74A-449F-8865-CA54196E892F}">
      <dsp:nvSpPr>
        <dsp:cNvPr id="0" name=""/>
        <dsp:cNvSpPr/>
      </dsp:nvSpPr>
      <dsp:spPr>
        <a:xfrm>
          <a:off x="0" y="544004"/>
          <a:ext cx="79248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AB2D15-998C-445C-8F69-27A7763E1EDA}">
      <dsp:nvSpPr>
        <dsp:cNvPr id="0" name=""/>
        <dsp:cNvSpPr/>
      </dsp:nvSpPr>
      <dsp:spPr>
        <a:xfrm>
          <a:off x="0" y="544004"/>
          <a:ext cx="7924800" cy="543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latin typeface="Aptos" panose="020B0004020202020204" pitchFamily="34" charset="0"/>
            </a:rPr>
            <a:t>Active Affiliation</a:t>
          </a:r>
        </a:p>
      </dsp:txBody>
      <dsp:txXfrm>
        <a:off x="0" y="544004"/>
        <a:ext cx="7924800" cy="543207"/>
      </dsp:txXfrm>
    </dsp:sp>
    <dsp:sp modelId="{47F15DB5-15E1-4F88-9427-EADDC4372EB8}">
      <dsp:nvSpPr>
        <dsp:cNvPr id="0" name=""/>
        <dsp:cNvSpPr/>
      </dsp:nvSpPr>
      <dsp:spPr>
        <a:xfrm>
          <a:off x="0" y="1087211"/>
          <a:ext cx="79248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289B55-2184-4B17-AEBD-0ADE2B72499C}">
      <dsp:nvSpPr>
        <dsp:cNvPr id="0" name=""/>
        <dsp:cNvSpPr/>
      </dsp:nvSpPr>
      <dsp:spPr>
        <a:xfrm>
          <a:off x="0" y="1087211"/>
          <a:ext cx="7924800" cy="543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solidFill>
                <a:schemeClr val="tx1"/>
              </a:solidFill>
              <a:latin typeface="Aptos" panose="020B0004020202020204" pitchFamily="34" charset="0"/>
            </a:rPr>
            <a:t>Due October 31, 2024</a:t>
          </a:r>
        </a:p>
      </dsp:txBody>
      <dsp:txXfrm>
        <a:off x="0" y="1087211"/>
        <a:ext cx="7924800" cy="54320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4A7B3C-5AED-0DC2-FECF-91665E3F7151}"/>
              </a:ext>
            </a:extLst>
          </p:cNvPr>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3B0D2AC2-2A99-6599-706F-29E7BC65CB75}"/>
              </a:ext>
            </a:extLst>
          </p:cNvPr>
          <p:cNvSpPr>
            <a:spLocks noGrp="1"/>
          </p:cNvSpPr>
          <p:nvPr>
            <p:ph type="dt" sz="quarter" idx="1"/>
          </p:nvPr>
        </p:nvSpPr>
        <p:spPr>
          <a:xfrm>
            <a:off x="5438458" y="1"/>
            <a:ext cx="4160520" cy="367030"/>
          </a:xfrm>
          <a:prstGeom prst="rect">
            <a:avLst/>
          </a:prstGeom>
        </p:spPr>
        <p:txBody>
          <a:bodyPr vert="horz" lIns="96661" tIns="48331" rIns="96661" bIns="48331" rtlCol="0"/>
          <a:lstStyle>
            <a:lvl1pPr algn="r">
              <a:defRPr sz="1300"/>
            </a:lvl1pPr>
          </a:lstStyle>
          <a:p>
            <a:fld id="{E8CB47DD-342A-4327-BA2F-703279097079}" type="datetimeFigureOut">
              <a:rPr lang="en-US" smtClean="0"/>
              <a:t>6/20/2024</a:t>
            </a:fld>
            <a:endParaRPr lang="en-US"/>
          </a:p>
        </p:txBody>
      </p:sp>
      <p:sp>
        <p:nvSpPr>
          <p:cNvPr id="4" name="Footer Placeholder 3">
            <a:extLst>
              <a:ext uri="{FF2B5EF4-FFF2-40B4-BE49-F238E27FC236}">
                <a16:creationId xmlns:a16="http://schemas.microsoft.com/office/drawing/2014/main" id="{D2834179-90E6-242A-F72B-C14B3427D46A}"/>
              </a:ext>
            </a:extLst>
          </p:cNvPr>
          <p:cNvSpPr>
            <a:spLocks noGrp="1"/>
          </p:cNvSpPr>
          <p:nvPr>
            <p:ph type="ftr" sz="quarter" idx="2"/>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675E7072-E3F2-D4A2-9521-6CC7EDB3423C}"/>
              </a:ext>
            </a:extLst>
          </p:cNvPr>
          <p:cNvSpPr>
            <a:spLocks noGrp="1"/>
          </p:cNvSpPr>
          <p:nvPr>
            <p:ph type="sldNum" sz="quarter" idx="3"/>
          </p:nvPr>
        </p:nvSpPr>
        <p:spPr>
          <a:xfrm>
            <a:off x="5438458" y="6948171"/>
            <a:ext cx="4160520" cy="367029"/>
          </a:xfrm>
          <a:prstGeom prst="rect">
            <a:avLst/>
          </a:prstGeom>
        </p:spPr>
        <p:txBody>
          <a:bodyPr vert="horz" lIns="96661" tIns="48331" rIns="96661" bIns="48331" rtlCol="0" anchor="b"/>
          <a:lstStyle>
            <a:lvl1pPr algn="r">
              <a:defRPr sz="1300"/>
            </a:lvl1pPr>
          </a:lstStyle>
          <a:p>
            <a:fld id="{4DD1A77E-7E86-4CF4-BFDE-573407A96A4D}" type="slidenum">
              <a:rPr lang="en-US" smtClean="0"/>
              <a:t>‹#›</a:t>
            </a:fld>
            <a:endParaRPr lang="en-US"/>
          </a:p>
        </p:txBody>
      </p:sp>
    </p:spTree>
    <p:extLst>
      <p:ext uri="{BB962C8B-B14F-4D97-AF65-F5344CB8AC3E}">
        <p14:creationId xmlns:p14="http://schemas.microsoft.com/office/powerpoint/2010/main" val="26115595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1"/>
            <a:ext cx="4160520" cy="367030"/>
          </a:xfrm>
          <a:prstGeom prst="rect">
            <a:avLst/>
          </a:prstGeom>
        </p:spPr>
        <p:txBody>
          <a:bodyPr vert="horz" lIns="96661" tIns="48331" rIns="96661" bIns="48331" rtlCol="0"/>
          <a:lstStyle>
            <a:lvl1pPr algn="r">
              <a:defRPr sz="1300"/>
            </a:lvl1pPr>
          </a:lstStyle>
          <a:p>
            <a:fld id="{90617CF4-FB97-45A7-8FB2-A75E42E4D7E3}" type="datetimeFigureOut">
              <a:rPr lang="en-US" smtClean="0"/>
              <a:t>6/20/2024</a:t>
            </a:fld>
            <a:endParaRPr lang="en-US"/>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520439"/>
            <a:ext cx="7680960" cy="2880361"/>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61" tIns="48331" rIns="96661" bIns="48331" rtlCol="0" anchor="b"/>
          <a:lstStyle>
            <a:lvl1pPr algn="r">
              <a:defRPr sz="1300"/>
            </a:lvl1pPr>
          </a:lstStyle>
          <a:p>
            <a:fld id="{2F3E1000-B802-47CC-9D1E-1B1279607B87}" type="slidenum">
              <a:rPr lang="en-US" smtClean="0"/>
              <a:t>‹#›</a:t>
            </a:fld>
            <a:endParaRPr lang="en-US"/>
          </a:p>
        </p:txBody>
      </p:sp>
    </p:spTree>
    <p:extLst>
      <p:ext uri="{BB962C8B-B14F-4D97-AF65-F5344CB8AC3E}">
        <p14:creationId xmlns:p14="http://schemas.microsoft.com/office/powerpoint/2010/main" val="5500048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E5C980-3C21-4B5D-B65E-93E6BF538932}" type="datetime1">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3159602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45FED0-CA76-499B-AD0F-16D2D556316E}" type="datetime1">
              <a:rPr lang="en-US" smtClean="0"/>
              <a:t>6/20/2024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11726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8E42AF-000E-453F-83A5-707B76F008FE}" type="datetime1">
              <a:rPr lang="en-US" smtClean="0"/>
              <a:t>6/20/2024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106408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E8B9E0-460E-4D80-BD9B-3AA7269E068C}" type="datetime1">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416483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E559A5-B247-4871-B22B-1228760D1049}" type="datetime1">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96550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E16A827-7DFF-43A9-B977-4F7A3C59ACB3}" type="datetime1">
              <a:rPr lang="en-US" smtClean="0"/>
              <a:t>6/20/2024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1605322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BA16341-C0D1-4DE4-A9DB-98E9E3F8447A}" type="datetime1">
              <a:rPr lang="en-US" smtClean="0"/>
              <a:t>6/20/2024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1426491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DDAC915C-B2BB-4656-85A0-91F04EE64154}" type="datetime1">
              <a:rPr lang="en-US" smtClean="0"/>
              <a:t>6/20/2024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217976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D689AB-8AFE-4A38-803D-0C331E8A5379}" type="datetime1">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1834526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1E0350D-BB70-4989-A197-DCD0E1262618}" type="datetime1">
              <a:rPr lang="en-US" smtClean="0"/>
              <a:t>6/20/2024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196059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45FA0C4-57A5-4C85-BD67-433A5DBED8A1}" type="datetime1">
              <a:rPr lang="en-US" smtClean="0"/>
              <a:t>6/20/2024</a:t>
            </a:fld>
            <a:endParaRPr lang="en-US"/>
          </a:p>
        </p:txBody>
      </p:sp>
      <p:sp>
        <p:nvSpPr>
          <p:cNvPr id="9" name="Footer Placeholder 8"/>
          <p:cNvSpPr>
            <a:spLocks noGrp="1"/>
          </p:cNvSpPr>
          <p:nvPr>
            <p:ph type="ftr" sz="quarter" idx="11"/>
          </p:nvPr>
        </p:nvSpPr>
        <p:spPr>
          <a:xfrm>
            <a:off x="2624326" y="6356351"/>
            <a:ext cx="4433638" cy="365125"/>
          </a:xfrm>
        </p:spPr>
        <p:txBody>
          <a:bodyPr/>
          <a:lstStyle/>
          <a:p>
            <a:endParaRPr lang="en-US"/>
          </a:p>
        </p:txBody>
      </p:sp>
      <p:sp>
        <p:nvSpPr>
          <p:cNvPr id="10" name="Slide Number Placeholder 9"/>
          <p:cNvSpPr>
            <a:spLocks noGrp="1"/>
          </p:cNvSpPr>
          <p:nvPr>
            <p:ph type="sldNum" sz="quarter" idx="12"/>
          </p:nvPr>
        </p:nvSpPr>
        <p:spPr/>
        <p:txBody>
          <a:bodyPr/>
          <a:lstStyle/>
          <a:p>
            <a:fld id="{6AA47F4E-A3E1-4F24-A3FF-31CFD2C1465F}" type="slidenum">
              <a:rPr lang="en-US" smtClean="0"/>
              <a:t>‹#›</a:t>
            </a:fld>
            <a:endParaRPr lang="en-US"/>
          </a:p>
        </p:txBody>
      </p:sp>
    </p:spTree>
    <p:extLst>
      <p:ext uri="{BB962C8B-B14F-4D97-AF65-F5344CB8AC3E}">
        <p14:creationId xmlns:p14="http://schemas.microsoft.com/office/powerpoint/2010/main" val="3678383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82461D86-8EB7-4D53-9889-AC89AFCD06E0}" type="datetime1">
              <a:rPr lang="en-US" smtClean="0"/>
              <a:t>6/20/2024</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6AA47F4E-A3E1-4F24-A3FF-31CFD2C1465F}" type="slidenum">
              <a:rPr lang="en-US" smtClean="0"/>
              <a:t>‹#›</a:t>
            </a:fld>
            <a:endParaRPr lang="en-US"/>
          </a:p>
        </p:txBody>
      </p:sp>
    </p:spTree>
    <p:extLst>
      <p:ext uri="{BB962C8B-B14F-4D97-AF65-F5344CB8AC3E}">
        <p14:creationId xmlns:p14="http://schemas.microsoft.com/office/powerpoint/2010/main" val="2038217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publicdomainpictures.net/view-image.php?image=380701&amp;picture=any-questions"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louisianapta.org/membership" TargetMode="External"/><Relationship Id="rId2" Type="http://schemas.openxmlformats.org/officeDocument/2006/relationships/hyperlink" Target="http://www.louisanapta.org/affiliation" TargetMode="External"/><Relationship Id="rId1" Type="http://schemas.openxmlformats.org/officeDocument/2006/relationships/slideLayout" Target="../slideLayouts/slideLayout7.xml"/><Relationship Id="rId5" Type="http://schemas.openxmlformats.org/officeDocument/2006/relationships/hyperlink" Target="http://louisianapta.org/training" TargetMode="External"/><Relationship Id="rId4" Type="http://schemas.openxmlformats.org/officeDocument/2006/relationships/hyperlink" Target="http://louisianapta.org/registe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70F33EB-8666-79FB-8927-2792022CA7F0}"/>
              </a:ext>
            </a:extLst>
          </p:cNvPr>
          <p:cNvSpPr txBox="1"/>
          <p:nvPr/>
        </p:nvSpPr>
        <p:spPr>
          <a:xfrm>
            <a:off x="462323" y="4909801"/>
            <a:ext cx="8219354" cy="1446550"/>
          </a:xfrm>
          <a:prstGeom prst="rect">
            <a:avLst/>
          </a:prstGeom>
          <a:noFill/>
        </p:spPr>
        <p:txBody>
          <a:bodyPr wrap="square">
            <a:spAutoFit/>
          </a:bodyPr>
          <a:lstStyle/>
          <a:p>
            <a:pPr algn="ctr"/>
            <a:r>
              <a:rPr lang="en-US" sz="3200" dirty="0">
                <a:effectLst/>
                <a:latin typeface="Aptos" panose="020B0004020202020204" pitchFamily="34" charset="0"/>
                <a:ea typeface="Calibri" panose="020F0502020204030204" pitchFamily="34" charset="0"/>
                <a:cs typeface="Times New Roman" panose="02020603050405020304" pitchFamily="18" charset="0"/>
              </a:rPr>
              <a:t>Hosted by LAPTA VP of Affiliation</a:t>
            </a:r>
          </a:p>
          <a:p>
            <a:pPr algn="ctr"/>
            <a:r>
              <a:rPr lang="en-US" sz="2800" b="1" i="0" dirty="0">
                <a:effectLst/>
                <a:latin typeface="Aptos" panose="020B0004020202020204" pitchFamily="34" charset="0"/>
              </a:rPr>
              <a:t>Affiliation@LouisianaPTA.org</a:t>
            </a:r>
          </a:p>
          <a:p>
            <a:pPr algn="ctr"/>
            <a:r>
              <a:rPr lang="en-US" sz="2800" b="1" dirty="0">
                <a:latin typeface="Aptos" panose="020B0004020202020204" pitchFamily="34" charset="0"/>
                <a:ea typeface="Calibri" panose="020F0502020204030204" pitchFamily="34" charset="0"/>
                <a:cs typeface="Times New Roman" panose="02020603050405020304" pitchFamily="18" charset="0"/>
              </a:rPr>
              <a:t>(985) 778-5799</a:t>
            </a:r>
          </a:p>
        </p:txBody>
      </p:sp>
      <p:graphicFrame>
        <p:nvGraphicFramePr>
          <p:cNvPr id="1030" name="TextBox 2">
            <a:extLst>
              <a:ext uri="{FF2B5EF4-FFF2-40B4-BE49-F238E27FC236}">
                <a16:creationId xmlns:a16="http://schemas.microsoft.com/office/drawing/2014/main" id="{3AFB3981-E2DD-B59C-99B8-3995F9AA7B0F}"/>
              </a:ext>
            </a:extLst>
          </p:cNvPr>
          <p:cNvGraphicFramePr/>
          <p:nvPr>
            <p:extLst>
              <p:ext uri="{D42A27DB-BD31-4B8C-83A1-F6EECF244321}">
                <p14:modId xmlns:p14="http://schemas.microsoft.com/office/powerpoint/2010/main" val="462726427"/>
              </p:ext>
            </p:extLst>
          </p:nvPr>
        </p:nvGraphicFramePr>
        <p:xfrm>
          <a:off x="609600" y="2082509"/>
          <a:ext cx="7924800" cy="1631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a:extLst>
              <a:ext uri="{FF2B5EF4-FFF2-40B4-BE49-F238E27FC236}">
                <a16:creationId xmlns:a16="http://schemas.microsoft.com/office/drawing/2014/main" id="{D617551D-0569-495A-DF6A-8958E594EBD7}"/>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628453" y="482086"/>
            <a:ext cx="3494386" cy="1337987"/>
          </a:xfrm>
          <a:prstGeom prst="rect">
            <a:avLst/>
          </a:prstGeom>
        </p:spPr>
      </p:pic>
      <p:sp>
        <p:nvSpPr>
          <p:cNvPr id="4" name="Slide Number Placeholder 3">
            <a:extLst>
              <a:ext uri="{FF2B5EF4-FFF2-40B4-BE49-F238E27FC236}">
                <a16:creationId xmlns:a16="http://schemas.microsoft.com/office/drawing/2014/main" id="{0220231E-6D6E-CFE5-F148-F71F0126EAAD}"/>
              </a:ext>
            </a:extLst>
          </p:cNvPr>
          <p:cNvSpPr>
            <a:spLocks noGrp="1"/>
          </p:cNvSpPr>
          <p:nvPr>
            <p:ph type="sldNum" sz="quarter" idx="12"/>
          </p:nvPr>
        </p:nvSpPr>
        <p:spPr/>
        <p:txBody>
          <a:bodyPr/>
          <a:lstStyle/>
          <a:p>
            <a:fld id="{6AA47F4E-A3E1-4F24-A3FF-31CFD2C1465F}" type="slidenum">
              <a:rPr lang="en-US" smtClean="0">
                <a:latin typeface="Aptos" panose="020B0004020202020204" pitchFamily="34" charset="0"/>
              </a:rPr>
              <a:t>1</a:t>
            </a:fld>
            <a:endParaRPr lang="en-US">
              <a:latin typeface="Aptos" panose="020B0004020202020204" pitchFamily="34" charset="0"/>
            </a:endParaRPr>
          </a:p>
        </p:txBody>
      </p:sp>
    </p:spTree>
    <p:extLst>
      <p:ext uri="{BB962C8B-B14F-4D97-AF65-F5344CB8AC3E}">
        <p14:creationId xmlns:p14="http://schemas.microsoft.com/office/powerpoint/2010/main" val="1641766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EBF21E2-7AD3-97C0-6C90-754F9B000E13}"/>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906199"/>
            <a:ext cx="8822449" cy="5473022"/>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pPr>
            <a:r>
              <a:rPr lang="en-US" dirty="0">
                <a:latin typeface="Aptos" panose="020B0004020202020204" pitchFamily="34" charset="0"/>
                <a:ea typeface="Calibri" panose="020F0502020204030204" pitchFamily="34" charset="0"/>
                <a:cs typeface="Microsoft Sans Serif" panose="020B0604020202020204" pitchFamily="34" charset="0"/>
              </a:rPr>
              <a:t>The proposed budget is presented to the Board of Directors for any changes. Then the proposed budget is presented to the General Membership line by line for their final approval. Make sure it contains the Start Up Funds line item.</a:t>
            </a:r>
          </a:p>
          <a:p>
            <a:pPr>
              <a:spcBef>
                <a:spcPts val="1200"/>
              </a:spcBef>
            </a:pPr>
            <a:r>
              <a:rPr lang="en-US" dirty="0">
                <a:latin typeface="Aptos" panose="020B0004020202020204" pitchFamily="34" charset="0"/>
                <a:ea typeface="Calibri" panose="020F0502020204030204" pitchFamily="34" charset="0"/>
                <a:cs typeface="Microsoft Sans Serif" panose="020B0604020202020204" pitchFamily="34" charset="0"/>
              </a:rPr>
              <a:t>Complete the Local PTA Budget Approval Form located in the Treasurer Toolkit or go to  LouisianaPTA.org/treasurer.</a:t>
            </a:r>
            <a:endParaRPr lang="en-US" dirty="0">
              <a:latin typeface="Aptos" panose="020B0004020202020204" pitchFamily="34" charset="0"/>
              <a:ea typeface="Calibri" panose="020F0502020204030204" pitchFamily="34" charset="0"/>
            </a:endParaRPr>
          </a:p>
          <a:p>
            <a:pPr>
              <a:spcBef>
                <a:spcPts val="1200"/>
              </a:spcBef>
            </a:pPr>
            <a:r>
              <a:rPr lang="en-US" b="1" dirty="0">
                <a:latin typeface="Aptos" panose="020B0004020202020204" pitchFamily="34" charset="0"/>
                <a:ea typeface="Calibri" panose="020F0502020204030204" pitchFamily="34" charset="0"/>
                <a:cs typeface="Calibri" panose="020F0502020204030204" pitchFamily="34" charset="0"/>
              </a:rPr>
              <a:t>For the AA Report, upload TWO documents: </a:t>
            </a:r>
          </a:p>
          <a:p>
            <a:pPr lvl="1" indent="-342900">
              <a:spcBef>
                <a:spcPts val="1200"/>
              </a:spcBef>
              <a:buAutoNum type="arabicParenR"/>
            </a:pPr>
            <a:r>
              <a:rPr lang="en-US" sz="2800" b="1" dirty="0">
                <a:latin typeface="Aptos" panose="020B0004020202020204" pitchFamily="34" charset="0"/>
                <a:ea typeface="Calibri" panose="020F0502020204030204" pitchFamily="34" charset="0"/>
                <a:cs typeface="Calibri" panose="020F0502020204030204" pitchFamily="34" charset="0"/>
              </a:rPr>
              <a:t>Local PTA Budget Approval Form AND</a:t>
            </a:r>
          </a:p>
          <a:p>
            <a:pPr lvl="1" indent="-342900">
              <a:spcBef>
                <a:spcPts val="1200"/>
              </a:spcBef>
              <a:buAutoNum type="arabicParenR"/>
            </a:pPr>
            <a:r>
              <a:rPr lang="en-US" sz="2800" b="1" dirty="0">
                <a:latin typeface="Aptos" panose="020B0004020202020204" pitchFamily="34" charset="0"/>
                <a:ea typeface="Calibri" panose="020F0502020204030204" pitchFamily="34" charset="0"/>
                <a:cs typeface="Calibri" panose="020F0502020204030204" pitchFamily="34" charset="0"/>
              </a:rPr>
              <a:t>Approved Annual Budget</a:t>
            </a:r>
            <a:endParaRPr lang="en-US" sz="2800" b="1" dirty="0">
              <a:latin typeface="Aptos" panose="020B0004020202020204" pitchFamily="34" charset="0"/>
            </a:endParaRPr>
          </a:p>
        </p:txBody>
      </p:sp>
      <p:sp>
        <p:nvSpPr>
          <p:cNvPr id="3" name="Title 1">
            <a:extLst>
              <a:ext uri="{FF2B5EF4-FFF2-40B4-BE49-F238E27FC236}">
                <a16:creationId xmlns:a16="http://schemas.microsoft.com/office/drawing/2014/main" id="{E622D6C1-FBF6-53AC-525D-1EEEDD73407D}"/>
              </a:ext>
            </a:extLst>
          </p:cNvPr>
          <p:cNvSpPr txBox="1">
            <a:spLocks/>
          </p:cNvSpPr>
          <p:nvPr/>
        </p:nvSpPr>
        <p:spPr>
          <a:xfrm>
            <a:off x="138335" y="115054"/>
            <a:ext cx="886733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5.) Budget</a:t>
            </a:r>
          </a:p>
        </p:txBody>
      </p:sp>
      <p:sp>
        <p:nvSpPr>
          <p:cNvPr id="2" name="TextBox 1">
            <a:extLst>
              <a:ext uri="{FF2B5EF4-FFF2-40B4-BE49-F238E27FC236}">
                <a16:creationId xmlns:a16="http://schemas.microsoft.com/office/drawing/2014/main" id="{54E1920F-08FE-BD54-1403-097F0157E38C}"/>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3476655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720A9A-2562-4498-8164-71E638B8403A}"/>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893907"/>
            <a:ext cx="8867330" cy="555294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ptos" panose="020B0004020202020204" pitchFamily="34" charset="0"/>
                <a:ea typeface="Calibri" panose="020F0502020204030204" pitchFamily="34" charset="0"/>
                <a:cs typeface="Microsoft Sans Serif" panose="020B0604020202020204" pitchFamily="34" charset="0"/>
              </a:rPr>
              <a:t>The Audit Committee of at least three people who are not bank signers reviews the books and completes the Audit Committee Report. This report is in the Treasurer Toolkit.</a:t>
            </a:r>
            <a:endParaRPr lang="en-US" dirty="0">
              <a:latin typeface="Aptos" panose="020B0004020202020204" pitchFamily="34" charset="0"/>
              <a:ea typeface="Calibri" panose="020F0502020204030204" pitchFamily="34" charset="0"/>
              <a:cs typeface="Calibri" panose="020F0502020204030204" pitchFamily="34" charset="0"/>
            </a:endParaRPr>
          </a:p>
          <a:p>
            <a:r>
              <a:rPr lang="en-US" dirty="0">
                <a:latin typeface="Aptos" panose="020B0004020202020204" pitchFamily="34" charset="0"/>
                <a:ea typeface="Calibri" panose="020F0502020204030204" pitchFamily="34" charset="0"/>
                <a:cs typeface="Microsoft Sans Serif" panose="020B0604020202020204" pitchFamily="34" charset="0"/>
              </a:rPr>
              <a:t>It compares the receipts in the binder to the bank statement as well as the actual budget amounts to the approved budget amounts.</a:t>
            </a:r>
          </a:p>
          <a:p>
            <a:r>
              <a:rPr lang="en-US" dirty="0">
                <a:latin typeface="Aptos" panose="020B0004020202020204" pitchFamily="34" charset="0"/>
                <a:ea typeface="Calibri" panose="020F0502020204030204" pitchFamily="34" charset="0"/>
                <a:cs typeface="Microsoft Sans Serif" panose="020B0604020202020204" pitchFamily="34" charset="0"/>
              </a:rPr>
              <a:t>If you have an accountant do an audit on your books, you still need to use the LAPTA Form.</a:t>
            </a:r>
          </a:p>
          <a:p>
            <a:r>
              <a:rPr lang="en-US" dirty="0">
                <a:latin typeface="Aptos" panose="020B0004020202020204" pitchFamily="34" charset="0"/>
                <a:ea typeface="Calibri" panose="020F0502020204030204" pitchFamily="34" charset="0"/>
                <a:cs typeface="Calibri" panose="020F0502020204030204" pitchFamily="34" charset="0"/>
              </a:rPr>
              <a:t>For the AA Report, upload the completed Audit Committee Report for 2023 in any file format.</a:t>
            </a:r>
            <a:endParaRPr lang="en-US" dirty="0">
              <a:latin typeface="Aptos" panose="020B0004020202020204" pitchFamily="34" charset="0"/>
            </a:endParaRPr>
          </a:p>
        </p:txBody>
      </p:sp>
      <p:sp>
        <p:nvSpPr>
          <p:cNvPr id="3" name="Title 1">
            <a:extLst>
              <a:ext uri="{FF2B5EF4-FFF2-40B4-BE49-F238E27FC236}">
                <a16:creationId xmlns:a16="http://schemas.microsoft.com/office/drawing/2014/main" id="{B9FAB5F4-A2F7-0B38-794E-8528A93C195F}"/>
              </a:ext>
            </a:extLst>
          </p:cNvPr>
          <p:cNvSpPr txBox="1">
            <a:spLocks/>
          </p:cNvSpPr>
          <p:nvPr/>
        </p:nvSpPr>
        <p:spPr>
          <a:xfrm>
            <a:off x="138335" y="124424"/>
            <a:ext cx="886733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6.) Audit</a:t>
            </a:r>
          </a:p>
        </p:txBody>
      </p:sp>
      <p:sp>
        <p:nvSpPr>
          <p:cNvPr id="2" name="TextBox 1">
            <a:extLst>
              <a:ext uri="{FF2B5EF4-FFF2-40B4-BE49-F238E27FC236}">
                <a16:creationId xmlns:a16="http://schemas.microsoft.com/office/drawing/2014/main" id="{DABAEEC1-BFA6-AE4D-AA16-CF39BD7BD21D}"/>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513513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50AC155-9E7F-3F1B-8AF1-911B81B9BB10}"/>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893906"/>
            <a:ext cx="8867330" cy="5572677"/>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900"/>
              </a:spcAft>
            </a:pPr>
            <a:r>
              <a:rPr lang="en-US" dirty="0">
                <a:latin typeface="Aptos" panose="020B0004020202020204" pitchFamily="34" charset="0"/>
              </a:rPr>
              <a:t>The Louisiana Secretary of State requires all nonprofits to annually file at GeauxBiz.com.</a:t>
            </a:r>
          </a:p>
          <a:p>
            <a:pPr>
              <a:spcBef>
                <a:spcPts val="0"/>
              </a:spcBef>
              <a:spcAft>
                <a:spcPts val="900"/>
              </a:spcAft>
            </a:pPr>
            <a:r>
              <a:rPr lang="en-US" dirty="0">
                <a:latin typeface="Aptos" panose="020B0004020202020204" pitchFamily="34" charset="0"/>
              </a:rPr>
              <a:t>Log in, update the officer data, and pay the $10 renewal fee, plus $5 fee for credit cards or checks have no fee. You can create a new login if you don’t have the previous login details. </a:t>
            </a:r>
          </a:p>
          <a:p>
            <a:pPr>
              <a:spcBef>
                <a:spcPts val="0"/>
              </a:spcBef>
              <a:spcAft>
                <a:spcPts val="900"/>
              </a:spcAft>
            </a:pPr>
            <a:r>
              <a:rPr lang="en-US" dirty="0">
                <a:latin typeface="Aptos" panose="020B0004020202020204" pitchFamily="34" charset="0"/>
              </a:rPr>
              <a:t>Double check that the updated report says, “In Good Standing.” Save the report to your files. </a:t>
            </a:r>
          </a:p>
          <a:p>
            <a:pPr>
              <a:spcBef>
                <a:spcPts val="0"/>
              </a:spcBef>
              <a:spcAft>
                <a:spcPts val="900"/>
              </a:spcAft>
            </a:pPr>
            <a:r>
              <a:rPr lang="en-US" dirty="0">
                <a:latin typeface="Aptos" panose="020B0004020202020204" pitchFamily="34" charset="0"/>
              </a:rPr>
              <a:t>Find out when your Annual Report expires. </a:t>
            </a:r>
          </a:p>
          <a:p>
            <a:pPr>
              <a:spcBef>
                <a:spcPts val="0"/>
              </a:spcBef>
              <a:spcAft>
                <a:spcPts val="900"/>
              </a:spcAft>
            </a:pPr>
            <a:r>
              <a:rPr lang="en-US" dirty="0">
                <a:latin typeface="Aptos" panose="020B0004020202020204" pitchFamily="34" charset="0"/>
                <a:ea typeface="Calibri" panose="020F0502020204030204" pitchFamily="34" charset="0"/>
              </a:rPr>
              <a:t>For the AA Report, upload the </a:t>
            </a:r>
            <a:r>
              <a:rPr lang="en-US" u="sng" dirty="0">
                <a:latin typeface="Aptos" panose="020B0004020202020204" pitchFamily="34" charset="0"/>
                <a:ea typeface="Calibri" panose="020F0502020204030204" pitchFamily="34" charset="0"/>
              </a:rPr>
              <a:t>in good standing</a:t>
            </a:r>
            <a:r>
              <a:rPr lang="en-US" dirty="0">
                <a:latin typeface="Aptos" panose="020B0004020202020204" pitchFamily="34" charset="0"/>
                <a:ea typeface="Calibri" panose="020F0502020204030204" pitchFamily="34" charset="0"/>
              </a:rPr>
              <a:t> Articles of Incorporation Annual Report.</a:t>
            </a:r>
          </a:p>
        </p:txBody>
      </p:sp>
      <p:sp>
        <p:nvSpPr>
          <p:cNvPr id="3" name="Title 1">
            <a:extLst>
              <a:ext uri="{FF2B5EF4-FFF2-40B4-BE49-F238E27FC236}">
                <a16:creationId xmlns:a16="http://schemas.microsoft.com/office/drawing/2014/main" id="{2B9DC110-21A2-B403-81DF-B582D9E6ED37}"/>
              </a:ext>
            </a:extLst>
          </p:cNvPr>
          <p:cNvSpPr txBox="1">
            <a:spLocks/>
          </p:cNvSpPr>
          <p:nvPr/>
        </p:nvSpPr>
        <p:spPr>
          <a:xfrm>
            <a:off x="138335" y="124424"/>
            <a:ext cx="886733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7.) Articles of Incorporation</a:t>
            </a:r>
          </a:p>
        </p:txBody>
      </p:sp>
      <p:sp>
        <p:nvSpPr>
          <p:cNvPr id="2" name="TextBox 1">
            <a:extLst>
              <a:ext uri="{FF2B5EF4-FFF2-40B4-BE49-F238E27FC236}">
                <a16:creationId xmlns:a16="http://schemas.microsoft.com/office/drawing/2014/main" id="{162294DB-7B3A-8ECC-675B-B3C3725DAD95}"/>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2255923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4A8F28-22F9-4DFB-E715-40A671AC4EAE}"/>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893907"/>
            <a:ext cx="8802278" cy="565995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ptos" panose="020B0004020202020204" pitchFamily="34" charset="0"/>
                <a:ea typeface="Calibri" panose="020F0502020204030204" pitchFamily="34" charset="0"/>
                <a:cs typeface="Microsoft Sans Serif" panose="020B0604020202020204" pitchFamily="34" charset="0"/>
              </a:rPr>
              <a:t>LAPTA requires all PTAs to obtain adequate insurance protection against liability and monetary loss due to fraud or dishonest acts. </a:t>
            </a:r>
          </a:p>
          <a:p>
            <a:r>
              <a:rPr lang="en-US" dirty="0">
                <a:latin typeface="Aptos" panose="020B0004020202020204" pitchFamily="34" charset="0"/>
                <a:ea typeface="Calibri" panose="020F0502020204030204" pitchFamily="34" charset="0"/>
                <a:cs typeface="Microsoft Sans Serif" panose="020B0604020202020204" pitchFamily="34" charset="0"/>
              </a:rPr>
              <a:t>Purchase insurance coverage from any company such as Association Insurance Management (AIM) at (800) 876-4044 or AIM-companies.com. </a:t>
            </a:r>
          </a:p>
          <a:p>
            <a:r>
              <a:rPr lang="en-US" dirty="0">
                <a:latin typeface="Aptos" panose="020B0004020202020204" pitchFamily="34" charset="0"/>
                <a:ea typeface="Calibri" panose="020F0502020204030204" pitchFamily="34" charset="0"/>
                <a:cs typeface="Microsoft Sans Serif" panose="020B0604020202020204" pitchFamily="34" charset="0"/>
              </a:rPr>
              <a:t>Consider getting additional coverage for online activities.</a:t>
            </a:r>
          </a:p>
          <a:p>
            <a:r>
              <a:rPr lang="en-US" dirty="0">
                <a:latin typeface="Aptos" panose="020B0004020202020204" pitchFamily="34" charset="0"/>
                <a:ea typeface="Calibri" panose="020F0502020204030204" pitchFamily="34" charset="0"/>
                <a:cs typeface="Microsoft Sans Serif" panose="020B0604020202020204" pitchFamily="34" charset="0"/>
              </a:rPr>
              <a:t>Go to </a:t>
            </a:r>
            <a:r>
              <a:rPr lang="en-US" b="1" dirty="0">
                <a:latin typeface="Aptos" panose="020B0004020202020204" pitchFamily="34" charset="0"/>
                <a:ea typeface="Calibri" panose="020F0502020204030204" pitchFamily="34" charset="0"/>
                <a:cs typeface="Microsoft Sans Serif" panose="020B0604020202020204" pitchFamily="34" charset="0"/>
              </a:rPr>
              <a:t>LouisianaPTA.org/treasurer </a:t>
            </a:r>
            <a:r>
              <a:rPr lang="en-US" dirty="0">
                <a:latin typeface="Aptos" panose="020B0004020202020204" pitchFamily="34" charset="0"/>
                <a:ea typeface="Calibri" panose="020F0502020204030204" pitchFamily="34" charset="0"/>
                <a:cs typeface="Microsoft Sans Serif" panose="020B0604020202020204" pitchFamily="34" charset="0"/>
              </a:rPr>
              <a:t>for an explanation video from AIM.</a:t>
            </a:r>
          </a:p>
          <a:p>
            <a:r>
              <a:rPr lang="en-US" dirty="0">
                <a:latin typeface="Aptos" panose="020B0004020202020204" pitchFamily="34" charset="0"/>
                <a:ea typeface="Calibri" panose="020F0502020204030204" pitchFamily="34" charset="0"/>
              </a:rPr>
              <a:t>For the AA Report, upload the insurance declaration page, if applicable, in any file format.</a:t>
            </a:r>
          </a:p>
        </p:txBody>
      </p:sp>
      <p:sp>
        <p:nvSpPr>
          <p:cNvPr id="3" name="Title 1">
            <a:extLst>
              <a:ext uri="{FF2B5EF4-FFF2-40B4-BE49-F238E27FC236}">
                <a16:creationId xmlns:a16="http://schemas.microsoft.com/office/drawing/2014/main" id="{7B5A9429-A450-1C32-3B7B-7469D9DFFE32}"/>
              </a:ext>
            </a:extLst>
          </p:cNvPr>
          <p:cNvSpPr txBox="1">
            <a:spLocks/>
          </p:cNvSpPr>
          <p:nvPr/>
        </p:nvSpPr>
        <p:spPr>
          <a:xfrm>
            <a:off x="138335" y="124424"/>
            <a:ext cx="886733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8.) Insurance</a:t>
            </a:r>
          </a:p>
        </p:txBody>
      </p:sp>
      <p:sp>
        <p:nvSpPr>
          <p:cNvPr id="2" name="TextBox 1">
            <a:extLst>
              <a:ext uri="{FF2B5EF4-FFF2-40B4-BE49-F238E27FC236}">
                <a16:creationId xmlns:a16="http://schemas.microsoft.com/office/drawing/2014/main" id="{ABED040E-92AC-5E77-38D2-5C6F9650018B}"/>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1665780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41ABC3D-B116-30E4-899F-852DBB7E76F7}"/>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893907"/>
            <a:ext cx="8797235" cy="5592412"/>
          </a:xfrm>
          <a:prstGeom prst="rect">
            <a:avLst/>
          </a:prstGeom>
        </p:spPr>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600"/>
              </a:spcAft>
            </a:pPr>
            <a:r>
              <a:rPr lang="en-US" dirty="0">
                <a:latin typeface="Aptos" panose="020B0004020202020204" pitchFamily="34" charset="0"/>
                <a:ea typeface="Calibri" panose="020F0502020204030204" pitchFamily="34" charset="0"/>
              </a:rPr>
              <a:t>All elected officers need annual PTA Leadership Training. Other Board members are encouraged to receive training, especially since all Board members should understand the other positions and roles. </a:t>
            </a:r>
          </a:p>
          <a:p>
            <a:pPr algn="just">
              <a:lnSpc>
                <a:spcPct val="100000"/>
              </a:lnSpc>
              <a:spcBef>
                <a:spcPts val="0"/>
              </a:spcBef>
            </a:pPr>
            <a:r>
              <a:rPr lang="en-US" dirty="0">
                <a:latin typeface="Aptos" panose="020B0004020202020204" pitchFamily="34" charset="0"/>
                <a:ea typeface="Calibri" panose="020F0502020204030204" pitchFamily="34" charset="0"/>
              </a:rPr>
              <a:t>Sources for training are: </a:t>
            </a:r>
          </a:p>
          <a:p>
            <a:pPr marL="556022" indent="-255985">
              <a:lnSpc>
                <a:spcPct val="100000"/>
              </a:lnSpc>
              <a:spcBef>
                <a:spcPts val="0"/>
              </a:spcBef>
              <a:buFont typeface="+mj-lt"/>
              <a:buAutoNum type="arabicPeriod"/>
            </a:pPr>
            <a:r>
              <a:rPr lang="en-US" dirty="0">
                <a:latin typeface="Aptos" panose="020B0004020202020204" pitchFamily="34" charset="0"/>
                <a:ea typeface="Calibri" panose="020F0502020204030204" pitchFamily="34" charset="0"/>
              </a:rPr>
              <a:t> LAPTA Leadership Training Days</a:t>
            </a:r>
          </a:p>
          <a:p>
            <a:pPr marL="556022" indent="-255985">
              <a:lnSpc>
                <a:spcPct val="100000"/>
              </a:lnSpc>
              <a:spcBef>
                <a:spcPts val="0"/>
              </a:spcBef>
              <a:buFont typeface="+mj-lt"/>
              <a:buAutoNum type="arabicPeriod"/>
            </a:pPr>
            <a:r>
              <a:rPr lang="en-US" dirty="0">
                <a:latin typeface="Aptos" panose="020B0004020202020204" pitchFamily="34" charset="0"/>
                <a:ea typeface="Calibri" panose="020F0502020204030204" pitchFamily="34" charset="0"/>
              </a:rPr>
              <a:t> LAPTA Zoom Training Meetings in September</a:t>
            </a:r>
          </a:p>
          <a:p>
            <a:pPr marL="556022" indent="-255985">
              <a:lnSpc>
                <a:spcPct val="100000"/>
              </a:lnSpc>
              <a:spcBef>
                <a:spcPts val="0"/>
              </a:spcBef>
              <a:buFont typeface="+mj-lt"/>
              <a:buAutoNum type="arabicPeriod"/>
            </a:pPr>
            <a:r>
              <a:rPr lang="en-US" dirty="0">
                <a:latin typeface="Aptos" panose="020B0004020202020204" pitchFamily="34" charset="0"/>
                <a:ea typeface="Calibri" panose="020F0502020204030204" pitchFamily="34" charset="0"/>
              </a:rPr>
              <a:t> Previous courses at LouisianaPTA.org/training.</a:t>
            </a:r>
          </a:p>
          <a:p>
            <a:pPr marL="556022" indent="-255985">
              <a:lnSpc>
                <a:spcPct val="100000"/>
              </a:lnSpc>
              <a:spcBef>
                <a:spcPts val="0"/>
              </a:spcBef>
              <a:buFont typeface="+mj-lt"/>
              <a:buAutoNum type="arabicPeriod"/>
            </a:pPr>
            <a:r>
              <a:rPr lang="en-US" dirty="0">
                <a:latin typeface="Aptos" panose="020B0004020202020204" pitchFamily="34" charset="0"/>
                <a:ea typeface="Calibri" panose="020F0502020204030204" pitchFamily="34" charset="0"/>
              </a:rPr>
              <a:t> LAPTA Individualized Training in person or Zoom</a:t>
            </a:r>
          </a:p>
          <a:p>
            <a:pPr>
              <a:spcAft>
                <a:spcPts val="900"/>
              </a:spcAft>
            </a:pPr>
            <a:r>
              <a:rPr lang="en-US" dirty="0">
                <a:latin typeface="Aptos" panose="020B0004020202020204" pitchFamily="34" charset="0"/>
                <a:ea typeface="Calibri" panose="020F0502020204030204" pitchFamily="34" charset="0"/>
              </a:rPr>
              <a:t>Download the Proof of Training Certificate at LouisianaPTA.org/training.</a:t>
            </a:r>
          </a:p>
          <a:p>
            <a:pPr>
              <a:spcAft>
                <a:spcPts val="900"/>
              </a:spcAft>
            </a:pPr>
            <a:r>
              <a:rPr lang="en-US" dirty="0">
                <a:latin typeface="Aptos" panose="020B0004020202020204" pitchFamily="34" charset="0"/>
                <a:ea typeface="Calibri" panose="020F0502020204030204" pitchFamily="34" charset="0"/>
              </a:rPr>
              <a:t>For AA Report, upload the Proof of Training Certificate for all officers in any file format.</a:t>
            </a:r>
          </a:p>
        </p:txBody>
      </p:sp>
      <p:sp>
        <p:nvSpPr>
          <p:cNvPr id="3" name="Title 1">
            <a:extLst>
              <a:ext uri="{FF2B5EF4-FFF2-40B4-BE49-F238E27FC236}">
                <a16:creationId xmlns:a16="http://schemas.microsoft.com/office/drawing/2014/main" id="{C0E36204-71DA-E019-C3A3-EDA93587A136}"/>
              </a:ext>
            </a:extLst>
          </p:cNvPr>
          <p:cNvSpPr txBox="1">
            <a:spLocks/>
          </p:cNvSpPr>
          <p:nvPr/>
        </p:nvSpPr>
        <p:spPr>
          <a:xfrm>
            <a:off x="138335" y="124424"/>
            <a:ext cx="886733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9.) Training</a:t>
            </a:r>
          </a:p>
        </p:txBody>
      </p:sp>
      <p:sp>
        <p:nvSpPr>
          <p:cNvPr id="2" name="TextBox 1">
            <a:extLst>
              <a:ext uri="{FF2B5EF4-FFF2-40B4-BE49-F238E27FC236}">
                <a16:creationId xmlns:a16="http://schemas.microsoft.com/office/drawing/2014/main" id="{F751417D-2E2F-71B7-4CAB-BC753EFEF11C}"/>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1352099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6BE6BC1-8617-DBA2-41C6-885EBC3F51DF}"/>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2576338"/>
            <a:ext cx="8676212" cy="424408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Aptos" panose="020B0004020202020204" pitchFamily="34" charset="0"/>
                <a:ea typeface="Calibri" panose="020F0502020204030204" pitchFamily="34" charset="0"/>
              </a:rPr>
              <a:t>Active Affiliation Report is due </a:t>
            </a:r>
            <a:r>
              <a:rPr lang="en-US" sz="2400" b="1" dirty="0">
                <a:latin typeface="Aptos" panose="020B0004020202020204" pitchFamily="34" charset="0"/>
                <a:ea typeface="Calibri" panose="020F0502020204030204" pitchFamily="34" charset="0"/>
              </a:rPr>
              <a:t>October 31, 2024</a:t>
            </a:r>
            <a:r>
              <a:rPr lang="en-US" sz="2400" dirty="0">
                <a:latin typeface="Aptos" panose="020B0004020202020204" pitchFamily="34" charset="0"/>
                <a:ea typeface="Calibri" panose="020F0502020204030204" pitchFamily="34" charset="0"/>
              </a:rPr>
              <a:t>. </a:t>
            </a:r>
          </a:p>
          <a:p>
            <a:r>
              <a:rPr lang="en-US" sz="2400" dirty="0">
                <a:latin typeface="Aptos" panose="020B0004020202020204" pitchFamily="34" charset="0"/>
                <a:ea typeface="Calibri" panose="020F0502020204030204" pitchFamily="34" charset="0"/>
              </a:rPr>
              <a:t>Visit </a:t>
            </a:r>
            <a:r>
              <a:rPr lang="en-US" sz="2400" b="1" dirty="0">
                <a:latin typeface="Aptos" panose="020B0004020202020204" pitchFamily="34" charset="0"/>
                <a:ea typeface="Calibri" panose="020F0502020204030204" pitchFamily="34" charset="0"/>
              </a:rPr>
              <a:t>LouisianaPTA.org/affiliation</a:t>
            </a:r>
            <a:r>
              <a:rPr lang="en-US" sz="2400" dirty="0">
                <a:latin typeface="Aptos" panose="020B0004020202020204" pitchFamily="34" charset="0"/>
                <a:ea typeface="Calibri" panose="020F0502020204030204" pitchFamily="34" charset="0"/>
              </a:rPr>
              <a:t> for details. Most forms are at </a:t>
            </a:r>
            <a:r>
              <a:rPr lang="en-US" sz="2400" b="1" dirty="0">
                <a:latin typeface="Aptos" panose="020B0004020202020204" pitchFamily="34" charset="0"/>
                <a:ea typeface="Calibri" panose="020F0502020204030204" pitchFamily="34" charset="0"/>
              </a:rPr>
              <a:t>LouisianaPTA.org/treasurer</a:t>
            </a:r>
            <a:r>
              <a:rPr lang="en-US" sz="2400" dirty="0">
                <a:latin typeface="Aptos" panose="020B0004020202020204" pitchFamily="34" charset="0"/>
                <a:ea typeface="Calibri" panose="020F0502020204030204" pitchFamily="34" charset="0"/>
              </a:rPr>
              <a:t>.</a:t>
            </a:r>
          </a:p>
          <a:p>
            <a:r>
              <a:rPr lang="en-US" sz="2400" dirty="0">
                <a:latin typeface="Aptos" panose="020B0004020202020204" pitchFamily="34" charset="0"/>
                <a:ea typeface="Calibri" panose="020F0502020204030204" pitchFamily="34" charset="0"/>
              </a:rPr>
              <a:t>It can be filed in multiple times, but one submittal is preferred. If you do not have it done by the deadline, keep working on it. Email Affiliation@LouisianaPTA.org to give an update on your situation.</a:t>
            </a:r>
          </a:p>
          <a:p>
            <a:r>
              <a:rPr lang="en-US" sz="2400" dirty="0">
                <a:latin typeface="Aptos" panose="020B0004020202020204" pitchFamily="34" charset="0"/>
                <a:ea typeface="Calibri" panose="020F0502020204030204" pitchFamily="34" charset="0"/>
              </a:rPr>
              <a:t>We are all on the same team and work together to get it done! Contact VP of Affiliation at Affiliation@LouisianaPTA.org with questions.</a:t>
            </a:r>
            <a:endParaRPr lang="en-US" sz="2400" b="1" dirty="0">
              <a:latin typeface="Aptos" panose="020B0004020202020204" pitchFamily="34" charset="0"/>
              <a:ea typeface="Calibri" panose="020F0502020204030204" pitchFamily="34" charset="0"/>
            </a:endParaRPr>
          </a:p>
        </p:txBody>
      </p:sp>
      <p:sp>
        <p:nvSpPr>
          <p:cNvPr id="3" name="Title 1">
            <a:extLst>
              <a:ext uri="{FF2B5EF4-FFF2-40B4-BE49-F238E27FC236}">
                <a16:creationId xmlns:a16="http://schemas.microsoft.com/office/drawing/2014/main" id="{55E03880-47ED-2F2C-76F9-666DEEA3E99D}"/>
              </a:ext>
            </a:extLst>
          </p:cNvPr>
          <p:cNvSpPr txBox="1">
            <a:spLocks/>
          </p:cNvSpPr>
          <p:nvPr/>
        </p:nvSpPr>
        <p:spPr>
          <a:xfrm>
            <a:off x="138334" y="136950"/>
            <a:ext cx="8867329"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501(c)(3) Validation Letter</a:t>
            </a:r>
          </a:p>
        </p:txBody>
      </p:sp>
      <p:sp>
        <p:nvSpPr>
          <p:cNvPr id="2" name="Title 1">
            <a:extLst>
              <a:ext uri="{FF2B5EF4-FFF2-40B4-BE49-F238E27FC236}">
                <a16:creationId xmlns:a16="http://schemas.microsoft.com/office/drawing/2014/main" id="{8BC48A2F-F084-A90B-4DBB-ACF12F753FDB}"/>
              </a:ext>
            </a:extLst>
          </p:cNvPr>
          <p:cNvSpPr txBox="1">
            <a:spLocks/>
          </p:cNvSpPr>
          <p:nvPr/>
        </p:nvSpPr>
        <p:spPr>
          <a:xfrm>
            <a:off x="138335" y="1886462"/>
            <a:ext cx="886733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Josefin Sans" panose="00000500000000000000" pitchFamily="2" charset="0"/>
              </a:rPr>
              <a:t>Summary</a:t>
            </a:r>
          </a:p>
        </p:txBody>
      </p:sp>
      <p:sp>
        <p:nvSpPr>
          <p:cNvPr id="4" name="Subtitle 2">
            <a:extLst>
              <a:ext uri="{FF2B5EF4-FFF2-40B4-BE49-F238E27FC236}">
                <a16:creationId xmlns:a16="http://schemas.microsoft.com/office/drawing/2014/main" id="{F8DAEB99-E2EF-243F-7249-8F5E42F0FB3D}"/>
              </a:ext>
            </a:extLst>
          </p:cNvPr>
          <p:cNvSpPr txBox="1">
            <a:spLocks/>
          </p:cNvSpPr>
          <p:nvPr/>
        </p:nvSpPr>
        <p:spPr>
          <a:xfrm>
            <a:off x="138335" y="1025198"/>
            <a:ext cx="8676212" cy="725643"/>
          </a:xfrm>
          <a:prstGeom prst="rect">
            <a:avLst/>
          </a:prstGeom>
        </p:spPr>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Aptos" panose="020B0004020202020204" pitchFamily="34" charset="0"/>
                <a:ea typeface="Calibri" panose="020F0502020204030204" pitchFamily="34" charset="0"/>
              </a:rPr>
              <a:t>Once the affiliation requirements are fulfilled, LAPTA emails the 501(c)(3) Validation Letter to the PTA proving its nonprofit status.</a:t>
            </a:r>
          </a:p>
        </p:txBody>
      </p:sp>
      <p:sp>
        <p:nvSpPr>
          <p:cNvPr id="5" name="TextBox 4">
            <a:extLst>
              <a:ext uri="{FF2B5EF4-FFF2-40B4-BE49-F238E27FC236}">
                <a16:creationId xmlns:a16="http://schemas.microsoft.com/office/drawing/2014/main" id="{A71A9949-BAAF-105E-28F0-6C97D6E26A98}"/>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100500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86421E-F049-A5C4-1D68-C4B1BEDF8885}"/>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59DC42A9-3901-48CF-43B9-D0F277778DEE}"/>
              </a:ext>
            </a:extLst>
          </p:cNvPr>
          <p:cNvSpPr>
            <a:spLocks noGrp="1"/>
          </p:cNvSpPr>
          <p:nvPr>
            <p:ph sz="half" idx="4294967295"/>
          </p:nvPr>
        </p:nvSpPr>
        <p:spPr>
          <a:xfrm>
            <a:off x="180975" y="866835"/>
            <a:ext cx="8782050" cy="5461601"/>
          </a:xfrm>
        </p:spPr>
        <p:txBody>
          <a:bodyPr anchor="t">
            <a:normAutofit/>
          </a:bodyPr>
          <a:lstStyle/>
          <a:p>
            <a:pPr marL="0" indent="0">
              <a:buSzPct val="100000"/>
              <a:buNone/>
            </a:pPr>
            <a:r>
              <a:rPr lang="en-US" sz="2400" dirty="0">
                <a:solidFill>
                  <a:schemeClr val="tx1"/>
                </a:solidFill>
                <a:latin typeface="Aptos" panose="020B0004020202020204" pitchFamily="34" charset="0"/>
              </a:rPr>
              <a:t>For PTA who do not file the paperwork by October 31, 2024, then they enter the Retention Phase. </a:t>
            </a:r>
          </a:p>
          <a:p>
            <a:pPr>
              <a:buSzPct val="100000"/>
            </a:pPr>
            <a:r>
              <a:rPr lang="en-US" sz="2400" dirty="0">
                <a:solidFill>
                  <a:schemeClr val="tx1"/>
                </a:solidFill>
                <a:latin typeface="Aptos" panose="020B0004020202020204" pitchFamily="34" charset="0"/>
                <a:ea typeface="Calibri" panose="020F0502020204030204" pitchFamily="34" charset="0"/>
                <a:cs typeface="Calibri" panose="020F0502020204030204" pitchFamily="34" charset="0"/>
              </a:rPr>
              <a:t>Some PTA officers might inherit a PTA not in compliance and might not even know about Active Affiliation while others might knowingly not comply. The reason doesn’t matter. It’s more important about what direction we are working toward. </a:t>
            </a:r>
          </a:p>
          <a:p>
            <a:pPr>
              <a:buSzPct val="100000"/>
            </a:pPr>
            <a:r>
              <a:rPr lang="en-US" sz="2400" dirty="0">
                <a:solidFill>
                  <a:schemeClr val="tx1"/>
                </a:solidFill>
                <a:latin typeface="Aptos" panose="020B0004020202020204" pitchFamily="34" charset="0"/>
                <a:ea typeface="Calibri" panose="020F0502020204030204" pitchFamily="34" charset="0"/>
                <a:cs typeface="Calibri" panose="020F0502020204030204" pitchFamily="34" charset="0"/>
              </a:rPr>
              <a:t>Communication with LAPTA is key. Local Units will not be “in trouble” or scolded, but rather LAPTA welcomes their efforts and want to work together to get Local Units back to Active Affiliation status.</a:t>
            </a:r>
          </a:p>
          <a:p>
            <a:pPr>
              <a:buSzPct val="100000"/>
            </a:pPr>
            <a:r>
              <a:rPr lang="en-US" sz="2400" dirty="0">
                <a:solidFill>
                  <a:schemeClr val="tx1"/>
                </a:solidFill>
                <a:latin typeface="Aptos" panose="020B0004020202020204" pitchFamily="34" charset="0"/>
                <a:cs typeface="Calibri" panose="020F0502020204030204" pitchFamily="34" charset="0"/>
              </a:rPr>
              <a:t>Ask for help! Contact VP of Affiliation Philip Davis at Affiliation@LouisianaPTA.org or President Beth Maillho at (985) 778-5799 or President@LouisianaPTA.org.</a:t>
            </a:r>
            <a:endParaRPr lang="en-US" sz="2400" dirty="0">
              <a:solidFill>
                <a:schemeClr val="tx1"/>
              </a:solidFill>
              <a:latin typeface="Aptos" panose="020B0004020202020204" pitchFamily="34" charset="0"/>
            </a:endParaRPr>
          </a:p>
          <a:p>
            <a:endParaRPr lang="en-US" sz="2400" dirty="0">
              <a:solidFill>
                <a:schemeClr val="tx1"/>
              </a:solidFill>
              <a:latin typeface="Aptos" panose="020B0004020202020204" pitchFamily="34" charset="0"/>
            </a:endParaRPr>
          </a:p>
          <a:p>
            <a:pPr marL="0" indent="0">
              <a:buNone/>
            </a:pPr>
            <a:endParaRPr lang="en-US" sz="3200" dirty="0">
              <a:solidFill>
                <a:schemeClr val="tx1"/>
              </a:solidFill>
              <a:latin typeface="Aptos" panose="020B0004020202020204" pitchFamily="34" charset="0"/>
            </a:endParaRPr>
          </a:p>
          <a:p>
            <a:endParaRPr lang="en-US" sz="3200" dirty="0">
              <a:solidFill>
                <a:schemeClr val="tx1"/>
              </a:solidFill>
              <a:latin typeface="Aptos" panose="020B0004020202020204" pitchFamily="34" charset="0"/>
            </a:endParaRPr>
          </a:p>
        </p:txBody>
      </p:sp>
      <p:sp>
        <p:nvSpPr>
          <p:cNvPr id="5" name="Title 1">
            <a:extLst>
              <a:ext uri="{FF2B5EF4-FFF2-40B4-BE49-F238E27FC236}">
                <a16:creationId xmlns:a16="http://schemas.microsoft.com/office/drawing/2014/main" id="{765301BA-8466-4CC7-49F3-6EBA6D9241C0}"/>
              </a:ext>
            </a:extLst>
          </p:cNvPr>
          <p:cNvSpPr txBox="1">
            <a:spLocks/>
          </p:cNvSpPr>
          <p:nvPr/>
        </p:nvSpPr>
        <p:spPr>
          <a:xfrm>
            <a:off x="144915" y="143213"/>
            <a:ext cx="881811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Retention Phase</a:t>
            </a:r>
          </a:p>
        </p:txBody>
      </p:sp>
      <p:sp>
        <p:nvSpPr>
          <p:cNvPr id="2" name="TextBox 1">
            <a:extLst>
              <a:ext uri="{FF2B5EF4-FFF2-40B4-BE49-F238E27FC236}">
                <a16:creationId xmlns:a16="http://schemas.microsoft.com/office/drawing/2014/main" id="{AE78BCFF-0736-2DA7-6F90-E97EDD43A156}"/>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984533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AE2391A-3C78-D9F1-667A-9E8900E82E32}"/>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ubtitle 2">
            <a:extLst>
              <a:ext uri="{FF2B5EF4-FFF2-40B4-BE49-F238E27FC236}">
                <a16:creationId xmlns:a16="http://schemas.microsoft.com/office/drawing/2014/main" id="{DCDE3E4E-42BE-FD6D-4704-4E0088F13C47}"/>
              </a:ext>
            </a:extLst>
          </p:cNvPr>
          <p:cNvSpPr>
            <a:spLocks noGrp="1"/>
          </p:cNvSpPr>
          <p:nvPr>
            <p:ph sz="half" idx="4294967295"/>
          </p:nvPr>
        </p:nvSpPr>
        <p:spPr>
          <a:xfrm>
            <a:off x="233911" y="893907"/>
            <a:ext cx="8769553" cy="5605569"/>
          </a:xfrm>
        </p:spPr>
        <p:txBody>
          <a:bodyPr>
            <a:normAutofit/>
          </a:bodyPr>
          <a:lstStyle/>
          <a:p>
            <a:pPr marL="257175" indent="-257175">
              <a:lnSpc>
                <a:spcPct val="107000"/>
              </a:lnSpc>
              <a:spcBef>
                <a:spcPts val="0"/>
              </a:spcBef>
              <a:buClr>
                <a:schemeClr val="tx1"/>
              </a:buClr>
              <a:buFont typeface="+mj-lt"/>
              <a:buAutoNum type="arabicPeriod"/>
            </a:pPr>
            <a:r>
              <a:rPr lang="en-US" sz="2100" b="1" dirty="0">
                <a:solidFill>
                  <a:schemeClr val="tx1"/>
                </a:solidFill>
                <a:latin typeface="Aptos" panose="020B0004020202020204" pitchFamily="34" charset="0"/>
                <a:ea typeface="Calibri" panose="020F0502020204030204" pitchFamily="34" charset="0"/>
              </a:rPr>
              <a:t>Notification:</a:t>
            </a:r>
            <a:r>
              <a:rPr lang="en-US" sz="2100" dirty="0">
                <a:solidFill>
                  <a:schemeClr val="tx1"/>
                </a:solidFill>
                <a:latin typeface="Aptos" panose="020B0004020202020204" pitchFamily="34" charset="0"/>
                <a:ea typeface="Calibri" panose="020F0502020204030204" pitchFamily="34" charset="0"/>
              </a:rPr>
              <a:t> LAPTA gives 30 days to submit the missing items.</a:t>
            </a:r>
          </a:p>
          <a:p>
            <a:pPr marL="257175" indent="-257175">
              <a:lnSpc>
                <a:spcPct val="107000"/>
              </a:lnSpc>
              <a:spcBef>
                <a:spcPts val="0"/>
              </a:spcBef>
              <a:buClr>
                <a:schemeClr val="tx1"/>
              </a:buClr>
              <a:buFont typeface="+mj-lt"/>
              <a:buAutoNum type="arabicPeriod"/>
            </a:pPr>
            <a:r>
              <a:rPr lang="en-US" sz="2100" b="1" dirty="0">
                <a:solidFill>
                  <a:schemeClr val="tx1"/>
                </a:solidFill>
                <a:latin typeface="Aptos" panose="020B0004020202020204" pitchFamily="34" charset="0"/>
                <a:ea typeface="Calibri" panose="020F0502020204030204" pitchFamily="34" charset="0"/>
              </a:rPr>
              <a:t>Restriction</a:t>
            </a:r>
            <a:r>
              <a:rPr lang="en-US" sz="2100" dirty="0">
                <a:solidFill>
                  <a:schemeClr val="tx1"/>
                </a:solidFill>
                <a:latin typeface="Aptos" panose="020B0004020202020204" pitchFamily="34" charset="0"/>
                <a:ea typeface="Calibri" panose="020F0502020204030204" pitchFamily="34" charset="0"/>
              </a:rPr>
              <a:t>: The Local PTA Unit is given a second 30-day period to submit the missing items and are additionally not eligible for awards, programs, or grants by LAPTA or National PTA. </a:t>
            </a:r>
          </a:p>
          <a:p>
            <a:pPr marL="257175" indent="-257175">
              <a:lnSpc>
                <a:spcPct val="107000"/>
              </a:lnSpc>
              <a:spcBef>
                <a:spcPts val="0"/>
              </a:spcBef>
              <a:buClr>
                <a:schemeClr val="tx1"/>
              </a:buClr>
              <a:buFont typeface="+mj-lt"/>
              <a:buAutoNum type="arabicPeriod"/>
            </a:pPr>
            <a:r>
              <a:rPr lang="en-US" sz="2100" b="1" dirty="0">
                <a:solidFill>
                  <a:schemeClr val="tx1"/>
                </a:solidFill>
                <a:latin typeface="Aptos" panose="020B0004020202020204" pitchFamily="34" charset="0"/>
                <a:ea typeface="Calibri" panose="020F0502020204030204" pitchFamily="34" charset="0"/>
              </a:rPr>
              <a:t>Intervention: </a:t>
            </a:r>
            <a:r>
              <a:rPr lang="en-US" dirty="0">
                <a:solidFill>
                  <a:schemeClr val="tx1"/>
                </a:solidFill>
                <a:latin typeface="Aptos" panose="020B0004020202020204" pitchFamily="34" charset="0"/>
                <a:ea typeface="Calibri" panose="020F0502020204030204" pitchFamily="34" charset="0"/>
              </a:rPr>
              <a:t>After 60 days, t</a:t>
            </a:r>
            <a:r>
              <a:rPr lang="en-US" sz="2100" dirty="0">
                <a:solidFill>
                  <a:schemeClr val="tx1"/>
                </a:solidFill>
                <a:latin typeface="Aptos" panose="020B0004020202020204" pitchFamily="34" charset="0"/>
                <a:ea typeface="Calibri" panose="020F0502020204030204" pitchFamily="34" charset="0"/>
              </a:rPr>
              <a:t>he PTA signs a Plan of Action which designates new deadlines for the missing items.</a:t>
            </a:r>
          </a:p>
          <a:p>
            <a:pPr marL="257175" indent="-257175">
              <a:lnSpc>
                <a:spcPct val="107000"/>
              </a:lnSpc>
              <a:spcBef>
                <a:spcPts val="0"/>
              </a:spcBef>
              <a:buClr>
                <a:schemeClr val="tx1"/>
              </a:buClr>
              <a:buFont typeface="+mj-lt"/>
              <a:buAutoNum type="arabicPeriod"/>
            </a:pPr>
            <a:r>
              <a:rPr lang="en-US" sz="2100" b="1" dirty="0">
                <a:solidFill>
                  <a:schemeClr val="tx1"/>
                </a:solidFill>
                <a:latin typeface="Aptos" panose="020B0004020202020204" pitchFamily="34" charset="0"/>
                <a:ea typeface="Calibri" panose="020F0502020204030204" pitchFamily="34" charset="0"/>
              </a:rPr>
              <a:t>Restructure</a:t>
            </a:r>
            <a:r>
              <a:rPr lang="en-US" sz="2100" dirty="0">
                <a:solidFill>
                  <a:schemeClr val="tx1"/>
                </a:solidFill>
                <a:latin typeface="Aptos" panose="020B0004020202020204" pitchFamily="34" charset="0"/>
                <a:ea typeface="Calibri" panose="020F0502020204030204" pitchFamily="34" charset="0"/>
              </a:rPr>
              <a:t>: If the PTA does not complete the report, LAPTA may choose to restructure the leadership of the PTA or choose to move into the Dissolution Phase.</a:t>
            </a:r>
          </a:p>
          <a:p>
            <a:pPr marL="257175" indent="-257175">
              <a:lnSpc>
                <a:spcPct val="107000"/>
              </a:lnSpc>
              <a:spcBef>
                <a:spcPts val="0"/>
              </a:spcBef>
              <a:buClr>
                <a:schemeClr val="tx1"/>
              </a:buClr>
              <a:buFont typeface="+mj-lt"/>
              <a:buAutoNum type="arabicPeriod"/>
            </a:pPr>
            <a:r>
              <a:rPr lang="en-US" sz="2100" b="1" dirty="0">
                <a:solidFill>
                  <a:schemeClr val="tx1"/>
                </a:solidFill>
                <a:latin typeface="Aptos" panose="020B0004020202020204" pitchFamily="34" charset="0"/>
                <a:ea typeface="Calibri" panose="020F0502020204030204" pitchFamily="34" charset="0"/>
                <a:cs typeface="Calibri" panose="020F0502020204030204" pitchFamily="34" charset="0"/>
              </a:rPr>
              <a:t>Dissolution</a:t>
            </a:r>
            <a:r>
              <a:rPr lang="en-US" sz="2100" dirty="0">
                <a:solidFill>
                  <a:schemeClr val="tx1"/>
                </a:solidFill>
                <a:latin typeface="Aptos" panose="020B0004020202020204" pitchFamily="34" charset="0"/>
                <a:ea typeface="Calibri" panose="020F0502020204030204" pitchFamily="34" charset="0"/>
                <a:cs typeface="Calibri" panose="020F0502020204030204" pitchFamily="34" charset="0"/>
              </a:rPr>
              <a:t>: A Local Unit is considered for revocation of their charter and loss of their LAPTA associated IRS 501(c)(3) nonprofit status if: Active Affiliation is not acquired for 3 consecutive years; PTA leadership refuses to implement the Plan of Action; or the PTA is not in compliance with the Purposes and Principles of PTA. </a:t>
            </a:r>
            <a:endParaRPr lang="en-US" sz="1950" i="1" dirty="0">
              <a:solidFill>
                <a:schemeClr val="tx1"/>
              </a:solidFill>
              <a:latin typeface="Aptos" panose="020B0004020202020204" pitchFamily="34" charset="0"/>
              <a:ea typeface="Symbol" panose="05050102010706020507" pitchFamily="18" charset="2"/>
              <a:cs typeface="Symbol" panose="05050102010706020507" pitchFamily="18" charset="2"/>
            </a:endParaRPr>
          </a:p>
        </p:txBody>
      </p:sp>
      <p:sp>
        <p:nvSpPr>
          <p:cNvPr id="9" name="Title 1">
            <a:extLst>
              <a:ext uri="{FF2B5EF4-FFF2-40B4-BE49-F238E27FC236}">
                <a16:creationId xmlns:a16="http://schemas.microsoft.com/office/drawing/2014/main" id="{55A7DC94-C42A-0536-5FE6-AE0DBFF50424}"/>
              </a:ext>
            </a:extLst>
          </p:cNvPr>
          <p:cNvSpPr txBox="1">
            <a:spLocks/>
          </p:cNvSpPr>
          <p:nvPr/>
        </p:nvSpPr>
        <p:spPr>
          <a:xfrm>
            <a:off x="140536" y="136950"/>
            <a:ext cx="8862928"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Steps of the Retention Plan</a:t>
            </a:r>
          </a:p>
        </p:txBody>
      </p:sp>
      <p:sp>
        <p:nvSpPr>
          <p:cNvPr id="2" name="TextBox 1">
            <a:extLst>
              <a:ext uri="{FF2B5EF4-FFF2-40B4-BE49-F238E27FC236}">
                <a16:creationId xmlns:a16="http://schemas.microsoft.com/office/drawing/2014/main" id="{751029B0-5012-6C7E-D5EE-4E971B330C1C}"/>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1941713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up of a blackboard&#10;&#10;Description automatically generated">
            <a:extLst>
              <a:ext uri="{FF2B5EF4-FFF2-40B4-BE49-F238E27FC236}">
                <a16:creationId xmlns:a16="http://schemas.microsoft.com/office/drawing/2014/main" id="{69524E96-0166-8D0F-E31C-BA1921076103}"/>
              </a:ext>
            </a:extLst>
          </p:cNvPr>
          <p:cNvPicPr>
            <a:picLocks noChangeAspect="1"/>
          </p:cNvPicPr>
          <p:nvPr/>
        </p:nvPicPr>
        <p:blipFill>
          <a:blip r:embed="rId2">
            <a:alphaModFix amt="70000"/>
            <a:duotone>
              <a:schemeClr val="bg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9153330" cy="6102220"/>
          </a:xfrm>
          <a:prstGeom prst="rect">
            <a:avLst/>
          </a:prstGeom>
        </p:spPr>
      </p:pic>
    </p:spTree>
    <p:extLst>
      <p:ext uri="{BB962C8B-B14F-4D97-AF65-F5344CB8AC3E}">
        <p14:creationId xmlns:p14="http://schemas.microsoft.com/office/powerpoint/2010/main" val="113325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D73D12-DF99-0B5C-D148-D7B0E4A84E3E}"/>
              </a:ext>
            </a:extLst>
          </p:cNvPr>
          <p:cNvSpPr>
            <a:spLocks noGrp="1"/>
          </p:cNvSpPr>
          <p:nvPr>
            <p:ph type="sldNum" sz="quarter" idx="12"/>
          </p:nvPr>
        </p:nvSpPr>
        <p:spPr/>
        <p:txBody>
          <a:bodyPr/>
          <a:lstStyle/>
          <a:p>
            <a:fld id="{6AA47F4E-A3E1-4F24-A3FF-31CFD2C1465F}" type="slidenum">
              <a:rPr lang="en-US" smtClean="0"/>
              <a:t>2</a:t>
            </a:fld>
            <a:endParaRPr lang="en-US"/>
          </a:p>
        </p:txBody>
      </p:sp>
      <p:sp>
        <p:nvSpPr>
          <p:cNvPr id="4" name="Rectangle 3">
            <a:extLst>
              <a:ext uri="{FF2B5EF4-FFF2-40B4-BE49-F238E27FC236}">
                <a16:creationId xmlns:a16="http://schemas.microsoft.com/office/drawing/2014/main" id="{584E182A-EE94-0D06-49EC-95E2EFDDAC28}"/>
              </a:ext>
            </a:extLst>
          </p:cNvPr>
          <p:cNvSpPr/>
          <p:nvPr/>
        </p:nvSpPr>
        <p:spPr>
          <a:xfrm>
            <a:off x="-1" y="1302706"/>
            <a:ext cx="9144000" cy="21262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2EA53301-0111-9644-37C0-41015B3C43F2}"/>
              </a:ext>
            </a:extLst>
          </p:cNvPr>
          <p:cNvSpPr txBox="1"/>
          <p:nvPr/>
        </p:nvSpPr>
        <p:spPr>
          <a:xfrm>
            <a:off x="478873" y="1658162"/>
            <a:ext cx="8186253" cy="3763916"/>
          </a:xfrm>
          <a:prstGeom prst="rect">
            <a:avLst/>
          </a:prstGeom>
          <a:noFill/>
        </p:spPr>
        <p:txBody>
          <a:bodyPr wrap="square" rtlCol="0" anchor="t">
            <a:spAutoFit/>
          </a:bodyPr>
          <a:lstStyle/>
          <a:p>
            <a:pPr algn="ctr"/>
            <a:r>
              <a:rPr lang="en-US" sz="4400" b="1" dirty="0">
                <a:solidFill>
                  <a:schemeClr val="bg1"/>
                </a:solidFill>
                <a:latin typeface="Aptos" panose="020B0004020202020204" pitchFamily="34" charset="0"/>
              </a:rPr>
              <a:t>Why are we here?</a:t>
            </a:r>
          </a:p>
          <a:p>
            <a:pPr algn="ctr"/>
            <a:r>
              <a:rPr lang="en-US" sz="4400" b="1" dirty="0">
                <a:solidFill>
                  <a:schemeClr val="bg1"/>
                </a:solidFill>
                <a:latin typeface="Aptos" panose="020B0004020202020204" pitchFamily="34" charset="0"/>
              </a:rPr>
              <a:t>Why do you </a:t>
            </a:r>
            <a:r>
              <a:rPr lang="en-US" sz="4400" b="1" i="1" dirty="0">
                <a:solidFill>
                  <a:schemeClr val="bg1"/>
                </a:solidFill>
                <a:latin typeface="Aptos" panose="020B0004020202020204" pitchFamily="34" charset="0"/>
              </a:rPr>
              <a:t>keep doing this</a:t>
            </a:r>
            <a:r>
              <a:rPr lang="en-US" sz="4400" b="1" dirty="0">
                <a:solidFill>
                  <a:schemeClr val="bg1"/>
                </a:solidFill>
                <a:latin typeface="Aptos" panose="020B0004020202020204" pitchFamily="34" charset="0"/>
              </a:rPr>
              <a:t>?</a:t>
            </a:r>
          </a:p>
          <a:p>
            <a:pPr algn="ctr"/>
            <a:r>
              <a:rPr lang="en-US" sz="2400" b="1" dirty="0">
                <a:solidFill>
                  <a:schemeClr val="tx2"/>
                </a:solidFill>
                <a:latin typeface="Aptos" panose="020B0004020202020204" pitchFamily="34" charset="0"/>
              </a:rPr>
              <a:t>  </a:t>
            </a:r>
          </a:p>
          <a:p>
            <a:pPr algn="ctr"/>
            <a:endParaRPr lang="en-US" sz="2000" b="1" dirty="0">
              <a:latin typeface="Aptos" panose="020B0004020202020204" pitchFamily="34" charset="0"/>
            </a:endParaRPr>
          </a:p>
          <a:p>
            <a:pPr algn="ctr"/>
            <a:endParaRPr lang="en-US" sz="2000" b="1" dirty="0">
              <a:latin typeface="Aptos" panose="020B0004020202020204" pitchFamily="34" charset="0"/>
            </a:endParaRPr>
          </a:p>
          <a:p>
            <a:pPr algn="ctr" defTabSz="914400">
              <a:lnSpc>
                <a:spcPct val="90000"/>
              </a:lnSpc>
              <a:spcAft>
                <a:spcPts val="600"/>
              </a:spcAft>
              <a:buClr>
                <a:schemeClr val="accent1"/>
              </a:buClr>
            </a:pPr>
            <a:r>
              <a:rPr lang="en-US" sz="3200" dirty="0">
                <a:latin typeface="Aptos" panose="020B0004020202020204" pitchFamily="34" charset="0"/>
              </a:rPr>
              <a:t>To make every child’s potential a reality by engaging and empowering families and communities to advocate for all children.</a:t>
            </a:r>
          </a:p>
        </p:txBody>
      </p:sp>
    </p:spTree>
    <p:extLst>
      <p:ext uri="{BB962C8B-B14F-4D97-AF65-F5344CB8AC3E}">
        <p14:creationId xmlns:p14="http://schemas.microsoft.com/office/powerpoint/2010/main" val="296471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123939-FFD9-B96B-47A8-D0AAEAC909EB}"/>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59DC42A9-3901-48CF-43B9-D0F277778DEE}"/>
              </a:ext>
            </a:extLst>
          </p:cNvPr>
          <p:cNvSpPr>
            <a:spLocks noGrp="1"/>
          </p:cNvSpPr>
          <p:nvPr>
            <p:ph sz="half" idx="4294967295"/>
          </p:nvPr>
        </p:nvSpPr>
        <p:spPr>
          <a:xfrm>
            <a:off x="190963" y="893907"/>
            <a:ext cx="8823325" cy="2756074"/>
          </a:xfrm>
        </p:spPr>
        <p:txBody>
          <a:bodyPr>
            <a:normAutofit/>
          </a:bodyPr>
          <a:lstStyle/>
          <a:p>
            <a:pPr marL="0" indent="0">
              <a:buNone/>
            </a:pPr>
            <a:r>
              <a:rPr lang="en-US" sz="2800" dirty="0">
                <a:solidFill>
                  <a:schemeClr val="tx1"/>
                </a:solidFill>
                <a:latin typeface="Aptos" panose="020B0004020202020204" pitchFamily="34" charset="0"/>
              </a:rPr>
              <a:t>Affiliation is the </a:t>
            </a:r>
            <a:r>
              <a:rPr lang="en-US" sz="2800" b="1" dirty="0">
                <a:solidFill>
                  <a:schemeClr val="tx1"/>
                </a:solidFill>
                <a:latin typeface="Aptos" panose="020B0004020202020204" pitchFamily="34" charset="0"/>
              </a:rPr>
              <a:t>connection </a:t>
            </a:r>
            <a:r>
              <a:rPr lang="en-US" sz="2800" dirty="0">
                <a:solidFill>
                  <a:schemeClr val="tx1"/>
                </a:solidFill>
                <a:latin typeface="Aptos" panose="020B0004020202020204" pitchFamily="34" charset="0"/>
              </a:rPr>
              <a:t>or </a:t>
            </a:r>
            <a:r>
              <a:rPr lang="en-US" sz="2800" b="1" dirty="0">
                <a:solidFill>
                  <a:schemeClr val="tx1"/>
                </a:solidFill>
                <a:latin typeface="Aptos" panose="020B0004020202020204" pitchFamily="34" charset="0"/>
              </a:rPr>
              <a:t>relationship </a:t>
            </a:r>
            <a:r>
              <a:rPr lang="en-US" sz="2800" dirty="0">
                <a:solidFill>
                  <a:schemeClr val="tx1"/>
                </a:solidFill>
                <a:latin typeface="Aptos" panose="020B0004020202020204" pitchFamily="34" charset="0"/>
              </a:rPr>
              <a:t>between National PTA, Louisiana PTA, and the Local PTA Unit. While the PTA operates independently, it is legally attached to National PTA and LAPTA. It is similar to a franchise relationship. </a:t>
            </a:r>
          </a:p>
        </p:txBody>
      </p:sp>
      <p:pic>
        <p:nvPicPr>
          <p:cNvPr id="5" name="Picture 4" descr="A picture containing diagram&#10;&#10;Description automatically generated">
            <a:extLst>
              <a:ext uri="{FF2B5EF4-FFF2-40B4-BE49-F238E27FC236}">
                <a16:creationId xmlns:a16="http://schemas.microsoft.com/office/drawing/2014/main" id="{2F072C82-74C8-DD7D-4133-F66E94281D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9214" y="3649981"/>
            <a:ext cx="3185572" cy="1800263"/>
          </a:xfrm>
          <a:prstGeom prst="rect">
            <a:avLst/>
          </a:prstGeom>
        </p:spPr>
      </p:pic>
      <p:sp>
        <p:nvSpPr>
          <p:cNvPr id="7" name="Title 1">
            <a:extLst>
              <a:ext uri="{FF2B5EF4-FFF2-40B4-BE49-F238E27FC236}">
                <a16:creationId xmlns:a16="http://schemas.microsoft.com/office/drawing/2014/main" id="{E080C0E9-A3B5-D089-ECBF-962C2CAC5B6B}"/>
              </a:ext>
            </a:extLst>
          </p:cNvPr>
          <p:cNvSpPr txBox="1">
            <a:spLocks/>
          </p:cNvSpPr>
          <p:nvPr/>
        </p:nvSpPr>
        <p:spPr>
          <a:xfrm>
            <a:off x="217274" y="128430"/>
            <a:ext cx="8797013"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Active Affiliation</a:t>
            </a:r>
          </a:p>
        </p:txBody>
      </p:sp>
      <p:sp>
        <p:nvSpPr>
          <p:cNvPr id="2" name="TextBox 1">
            <a:extLst>
              <a:ext uri="{FF2B5EF4-FFF2-40B4-BE49-F238E27FC236}">
                <a16:creationId xmlns:a16="http://schemas.microsoft.com/office/drawing/2014/main" id="{985EA0A1-3383-9E47-286D-5F2468B5A5BE}"/>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406651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15BC30-D66D-9E9B-F235-4AD585301477}"/>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59DC42A9-3901-48CF-43B9-D0F277778DEE}"/>
              </a:ext>
            </a:extLst>
          </p:cNvPr>
          <p:cNvSpPr>
            <a:spLocks noGrp="1"/>
          </p:cNvSpPr>
          <p:nvPr>
            <p:ph sz="half" idx="4294967295"/>
          </p:nvPr>
        </p:nvSpPr>
        <p:spPr>
          <a:xfrm>
            <a:off x="98865" y="893907"/>
            <a:ext cx="8716963" cy="5377353"/>
          </a:xfrm>
        </p:spPr>
        <p:txBody>
          <a:bodyPr>
            <a:normAutofit fontScale="92500" lnSpcReduction="10000"/>
          </a:bodyPr>
          <a:lstStyle/>
          <a:p>
            <a:r>
              <a:rPr lang="en-US" sz="2800" dirty="0">
                <a:solidFill>
                  <a:schemeClr val="tx1"/>
                </a:solidFill>
                <a:latin typeface="Aptos" panose="020B0004020202020204" pitchFamily="34" charset="0"/>
                <a:ea typeface="Calibri" panose="020F0502020204030204" pitchFamily="34" charset="0"/>
                <a:cs typeface="Calibri" panose="020F0502020204030204" pitchFamily="34" charset="0"/>
              </a:rPr>
              <a:t>Local PTAs annually submit required paperwork to Louisiana PTA. LAPTA then submits paperwork to National PTA to keep everyone in Active Affiliation. </a:t>
            </a:r>
          </a:p>
          <a:p>
            <a:r>
              <a:rPr lang="en-US" sz="2800" dirty="0">
                <a:solidFill>
                  <a:schemeClr val="tx1"/>
                </a:solidFill>
                <a:latin typeface="Aptos" panose="020B0004020202020204" pitchFamily="34" charset="0"/>
                <a:ea typeface="Calibri" panose="020F0502020204030204" pitchFamily="34" charset="0"/>
                <a:cs typeface="Calibri" panose="020F0502020204030204" pitchFamily="34" charset="0"/>
              </a:rPr>
              <a:t>To have “Active Affiliation” means that the Local Unit is current with its obligations to maintain its IRS status and National PTA affiliation. </a:t>
            </a:r>
          </a:p>
          <a:p>
            <a:r>
              <a:rPr lang="en-US" sz="2800" dirty="0">
                <a:solidFill>
                  <a:schemeClr val="tx1"/>
                </a:solidFill>
                <a:highlight>
                  <a:srgbClr val="FFFF00"/>
                </a:highlight>
                <a:latin typeface="Aptos" panose="020B0004020202020204" pitchFamily="34" charset="0"/>
                <a:ea typeface="Calibri" panose="020F0502020204030204" pitchFamily="34" charset="0"/>
                <a:cs typeface="Calibri" panose="020F0502020204030204" pitchFamily="34" charset="0"/>
              </a:rPr>
              <a:t>To be affiliated means that the PTA is a valid nonprofit who does not pay income tax on their earnings. </a:t>
            </a:r>
          </a:p>
          <a:p>
            <a:r>
              <a:rPr lang="en-US" sz="2800" dirty="0">
                <a:solidFill>
                  <a:schemeClr val="tx1"/>
                </a:solidFill>
                <a:latin typeface="Aptos" panose="020B0004020202020204" pitchFamily="34" charset="0"/>
                <a:ea typeface="Calibri" panose="020F0502020204030204" pitchFamily="34" charset="0"/>
                <a:cs typeface="Calibri" panose="020F0502020204030204" pitchFamily="34" charset="0"/>
              </a:rPr>
              <a:t>The Active Affiliation Report includes nine items. The files are uploaded at </a:t>
            </a:r>
            <a:r>
              <a:rPr lang="en-US" sz="28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r>
              <a:rPr lang="en-US" sz="2800" dirty="0">
                <a:solidFill>
                  <a:schemeClr val="tx1"/>
                </a:solidFill>
                <a:latin typeface="Aptos" panose="020B0004020202020204" pitchFamily="34" charset="0"/>
                <a:ea typeface="Calibri" panose="020F0502020204030204" pitchFamily="34" charset="0"/>
                <a:cs typeface="Calibri" panose="020F0502020204030204" pitchFamily="34" charset="0"/>
              </a:rPr>
              <a:t>. Most file formats are accepted.</a:t>
            </a:r>
          </a:p>
          <a:p>
            <a:r>
              <a:rPr lang="en-US" sz="2800" dirty="0">
                <a:solidFill>
                  <a:schemeClr val="tx1"/>
                </a:solidFill>
                <a:latin typeface="Aptos" panose="020B0004020202020204" pitchFamily="34" charset="0"/>
                <a:ea typeface="Calibri" panose="020F0502020204030204" pitchFamily="34" charset="0"/>
                <a:cs typeface="Calibri" panose="020F0502020204030204" pitchFamily="34" charset="0"/>
              </a:rPr>
              <a:t>If a PTA does not submit the report, they move into the Retention Phase which tries to keep the PTA from losing its nonprofit status.</a:t>
            </a:r>
          </a:p>
        </p:txBody>
      </p:sp>
      <p:sp>
        <p:nvSpPr>
          <p:cNvPr id="5" name="Title 1">
            <a:extLst>
              <a:ext uri="{FF2B5EF4-FFF2-40B4-BE49-F238E27FC236}">
                <a16:creationId xmlns:a16="http://schemas.microsoft.com/office/drawing/2014/main" id="{52514114-8F1E-1E9C-810B-14C1999E7FB9}"/>
              </a:ext>
            </a:extLst>
          </p:cNvPr>
          <p:cNvSpPr txBox="1">
            <a:spLocks/>
          </p:cNvSpPr>
          <p:nvPr/>
        </p:nvSpPr>
        <p:spPr>
          <a:xfrm>
            <a:off x="98865" y="124424"/>
            <a:ext cx="8946270"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What is Active Affiliation?</a:t>
            </a:r>
          </a:p>
        </p:txBody>
      </p:sp>
      <p:sp>
        <p:nvSpPr>
          <p:cNvPr id="4" name="TextBox 3">
            <a:extLst>
              <a:ext uri="{FF2B5EF4-FFF2-40B4-BE49-F238E27FC236}">
                <a16:creationId xmlns:a16="http://schemas.microsoft.com/office/drawing/2014/main" id="{03EC1452-1EFE-A2C2-6D8B-5CCC1CA6E39A}"/>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210878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443B50-B0D9-6B17-E335-48EB1B899861}"/>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ubtitle 2">
            <a:extLst>
              <a:ext uri="{FF2B5EF4-FFF2-40B4-BE49-F238E27FC236}">
                <a16:creationId xmlns:a16="http://schemas.microsoft.com/office/drawing/2014/main" id="{7D689C5A-D07D-343C-789D-13F5C86D8138}"/>
              </a:ext>
            </a:extLst>
          </p:cNvPr>
          <p:cNvSpPr txBox="1">
            <a:spLocks/>
          </p:cNvSpPr>
          <p:nvPr/>
        </p:nvSpPr>
        <p:spPr>
          <a:xfrm>
            <a:off x="173382" y="5549858"/>
            <a:ext cx="8797235" cy="7302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Aptos" panose="020B0004020202020204" pitchFamily="34" charset="0"/>
              </a:rPr>
              <a:t>Once the PTA fully submits their affiliation requirements, they will receive the </a:t>
            </a:r>
            <a:r>
              <a:rPr lang="en-US" sz="1800" b="1" dirty="0">
                <a:latin typeface="Aptos" panose="020B0004020202020204" pitchFamily="34" charset="0"/>
              </a:rPr>
              <a:t>501(c)(3) Validation Letter</a:t>
            </a:r>
            <a:r>
              <a:rPr lang="en-US" sz="1800" dirty="0">
                <a:latin typeface="Aptos" panose="020B0004020202020204" pitchFamily="34" charset="0"/>
              </a:rPr>
              <a:t> which proves to other businesses that it is a valid non-profit.</a:t>
            </a:r>
          </a:p>
        </p:txBody>
      </p:sp>
      <p:sp>
        <p:nvSpPr>
          <p:cNvPr id="4" name="TextBox 3">
            <a:extLst>
              <a:ext uri="{FF2B5EF4-FFF2-40B4-BE49-F238E27FC236}">
                <a16:creationId xmlns:a16="http://schemas.microsoft.com/office/drawing/2014/main" id="{B9F49A64-C2E2-52C8-992A-DDE23C2940BB}"/>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
        <p:nvSpPr>
          <p:cNvPr id="7" name="Subtitle 2">
            <a:extLst>
              <a:ext uri="{FF2B5EF4-FFF2-40B4-BE49-F238E27FC236}">
                <a16:creationId xmlns:a16="http://schemas.microsoft.com/office/drawing/2014/main" id="{656EC759-6F87-EAE0-FDCB-149F04AEBF99}"/>
              </a:ext>
            </a:extLst>
          </p:cNvPr>
          <p:cNvSpPr txBox="1">
            <a:spLocks/>
          </p:cNvSpPr>
          <p:nvPr/>
        </p:nvSpPr>
        <p:spPr>
          <a:xfrm>
            <a:off x="138335" y="2204757"/>
            <a:ext cx="8797235" cy="7302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dirty="0">
              <a:latin typeface="Atkinson Hyperlegible" pitchFamily="50" charset="0"/>
            </a:endParaRPr>
          </a:p>
        </p:txBody>
      </p:sp>
      <p:sp>
        <p:nvSpPr>
          <p:cNvPr id="13" name="TextBox 12">
            <a:extLst>
              <a:ext uri="{FF2B5EF4-FFF2-40B4-BE49-F238E27FC236}">
                <a16:creationId xmlns:a16="http://schemas.microsoft.com/office/drawing/2014/main" id="{F655D1D1-DD93-4193-BBC0-8D29EA167B32}"/>
              </a:ext>
            </a:extLst>
          </p:cNvPr>
          <p:cNvSpPr txBox="1"/>
          <p:nvPr/>
        </p:nvSpPr>
        <p:spPr>
          <a:xfrm>
            <a:off x="171279" y="796790"/>
            <a:ext cx="8731345" cy="4524315"/>
          </a:xfrm>
          <a:prstGeom prst="rect">
            <a:avLst/>
          </a:prstGeom>
          <a:noFill/>
        </p:spPr>
        <p:txBody>
          <a:bodyPr wrap="square">
            <a:spAutoFit/>
          </a:bodyPr>
          <a:lstStyle/>
          <a:p>
            <a:pPr marL="0" marR="0">
              <a:spcBef>
                <a:spcPts val="0"/>
              </a:spcBef>
              <a:spcAft>
                <a:spcPts val="0"/>
              </a:spcAft>
            </a:pPr>
            <a:r>
              <a:rPr lang="en-US" dirty="0">
                <a:effectLst/>
                <a:latin typeface="Aptos" panose="020B0004020202020204" pitchFamily="34" charset="0"/>
                <a:ea typeface="Calibri" panose="020F0502020204030204" pitchFamily="34" charset="0"/>
                <a:cs typeface="Arial" panose="020B0604020202020204" pitchFamily="34" charset="0"/>
              </a:rPr>
              <a:t>The following items are individually uploaded into the corresponding field. Please do not combine files. See further information at </a:t>
            </a:r>
            <a:r>
              <a:rPr lang="en-US" u="sng" dirty="0">
                <a:effectLst/>
                <a:latin typeface="Aptos" panose="020B00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LouisianaPTA.org/affiliation</a:t>
            </a:r>
            <a:r>
              <a:rPr lang="en-US" dirty="0">
                <a:effectLst/>
                <a:latin typeface="Aptos" panose="020B0004020202020204" pitchFamily="34" charset="0"/>
                <a:ea typeface="Calibri" panose="020F0502020204030204" pitchFamily="34" charset="0"/>
                <a:cs typeface="Arial" panose="020B0604020202020204" pitchFamily="34" charset="0"/>
              </a:rPr>
              <a:t>.</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MEMBERSHIP: Submit proof of paid dues which are paid to LAPTA at </a:t>
            </a:r>
            <a:r>
              <a:rPr lang="en-US" u="sng" dirty="0">
                <a:effectLst/>
                <a:latin typeface="Aptos" panose="020B00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LouisianaPTA.org/membership</a:t>
            </a:r>
            <a:r>
              <a:rPr lang="en-US" dirty="0">
                <a:effectLst/>
                <a:latin typeface="Aptos" panose="020B0004020202020204" pitchFamily="34" charset="0"/>
                <a:ea typeface="Calibri" panose="020F0502020204030204" pitchFamily="34" charset="0"/>
                <a:cs typeface="Arial" panose="020B0604020202020204" pitchFamily="34" charset="0"/>
              </a:rPr>
              <a:t>.</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REGISTRATION: Register all Board Members at </a:t>
            </a:r>
            <a:r>
              <a:rPr lang="en-US" u="sng" dirty="0">
                <a:effectLst/>
                <a:latin typeface="Aptos" panose="020B00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LouisianaPTA.org/register</a:t>
            </a:r>
            <a:r>
              <a:rPr lang="en-US" dirty="0">
                <a:effectLst/>
                <a:latin typeface="Aptos" panose="020B0004020202020204" pitchFamily="34" charset="0"/>
                <a:ea typeface="Calibri" panose="020F0502020204030204" pitchFamily="34" charset="0"/>
                <a:cs typeface="Arial" panose="020B0604020202020204" pitchFamily="34" charset="0"/>
              </a:rPr>
              <a:t>. Officers are required.</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BYLAWS: Submit the first page of the Bylaws with the LAPTA approval stamp. </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TAXES: Submit proof of 2022 or 2023 filed and accepted IRS Form 990 tax filing.</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BUDGET: Submit the 1) Local Budget Approval Form </a:t>
            </a:r>
            <a:r>
              <a:rPr lang="en-US" b="1" dirty="0">
                <a:effectLst/>
                <a:latin typeface="Aptos" panose="020B0004020202020204" pitchFamily="34" charset="0"/>
                <a:ea typeface="Calibri" panose="020F0502020204030204" pitchFamily="34" charset="0"/>
                <a:cs typeface="Arial" panose="020B0604020202020204" pitchFamily="34" charset="0"/>
              </a:rPr>
              <a:t>and</a:t>
            </a:r>
            <a:r>
              <a:rPr lang="en-US" dirty="0">
                <a:effectLst/>
                <a:latin typeface="Aptos" panose="020B0004020202020204" pitchFamily="34" charset="0"/>
                <a:ea typeface="Calibri" panose="020F0502020204030204" pitchFamily="34" charset="0"/>
                <a:cs typeface="Arial" panose="020B0604020202020204" pitchFamily="34" charset="0"/>
              </a:rPr>
              <a:t> 2) the approved Annual Budget.</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AUDIT REPORT: Submit the Audit Committee Report for the previous year.</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ARTICLES OF INCORPORATION: Submit the updated Articles of Incorporation from Louisiana Secretary of State at geauxbiz.com.</a:t>
            </a:r>
            <a:endParaRPr lang="en-US" dirty="0">
              <a:effectLst/>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INSURANCE: Submit the insurance declaration page. </a:t>
            </a:r>
            <a:endParaRPr lang="en-US" dirty="0">
              <a:latin typeface="Aptos" panose="020B000402020202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dirty="0">
                <a:effectLst/>
                <a:latin typeface="Aptos" panose="020B0004020202020204" pitchFamily="34" charset="0"/>
                <a:ea typeface="Calibri" panose="020F0502020204030204" pitchFamily="34" charset="0"/>
                <a:cs typeface="Arial" panose="020B0604020202020204" pitchFamily="34" charset="0"/>
              </a:rPr>
              <a:t>TRAINING: Submit proof of training for officers from LAPTA training or see </a:t>
            </a:r>
            <a:r>
              <a:rPr lang="en-US" u="sng" dirty="0">
                <a:effectLst/>
                <a:latin typeface="Aptos" panose="020B00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LouisianaPTA.org/training</a:t>
            </a:r>
            <a:r>
              <a:rPr lang="en-US" dirty="0">
                <a:effectLst/>
                <a:latin typeface="Aptos" panose="020B0004020202020204" pitchFamily="34" charset="0"/>
                <a:ea typeface="Calibri" panose="020F0502020204030204" pitchFamily="34" charset="0"/>
                <a:cs typeface="Arial" panose="020B0604020202020204" pitchFamily="34" charset="0"/>
              </a:rPr>
              <a:t>. </a:t>
            </a:r>
            <a:endParaRPr lang="en-US" dirty="0">
              <a:latin typeface="Aptos" panose="020B0004020202020204" pitchFamily="34" charset="0"/>
            </a:endParaRPr>
          </a:p>
        </p:txBody>
      </p:sp>
      <p:sp>
        <p:nvSpPr>
          <p:cNvPr id="14" name="Title 1">
            <a:extLst>
              <a:ext uri="{FF2B5EF4-FFF2-40B4-BE49-F238E27FC236}">
                <a16:creationId xmlns:a16="http://schemas.microsoft.com/office/drawing/2014/main" id="{D0755182-799E-6A05-F080-19310FB368BF}"/>
              </a:ext>
            </a:extLst>
          </p:cNvPr>
          <p:cNvSpPr txBox="1">
            <a:spLocks/>
          </p:cNvSpPr>
          <p:nvPr/>
        </p:nvSpPr>
        <p:spPr>
          <a:xfrm>
            <a:off x="140535" y="136950"/>
            <a:ext cx="8830081"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Due October 31, 2024</a:t>
            </a:r>
          </a:p>
        </p:txBody>
      </p:sp>
    </p:spTree>
    <p:extLst>
      <p:ext uri="{BB962C8B-B14F-4D97-AF65-F5344CB8AC3E}">
        <p14:creationId xmlns:p14="http://schemas.microsoft.com/office/powerpoint/2010/main" val="988757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E3DECA-41EF-C3B9-D85A-FB881065E87B}"/>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453358" y="879992"/>
            <a:ext cx="8482212" cy="5823658"/>
          </a:xfrm>
          <a:prstGeom prst="rect">
            <a:avLst/>
          </a:prstGeom>
        </p:spPr>
        <p:txBody>
          <a:bodyPr vert="horz" lIns="68580" tIns="34290" rIns="68580" bIns="3429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Aptos" panose="020B0004020202020204" pitchFamily="34" charset="0"/>
              </a:rPr>
              <a:t>Each PTA must purchase at least 30 PTA memberships per year. </a:t>
            </a:r>
            <a:r>
              <a:rPr lang="en-US" b="1" u="sng" dirty="0">
                <a:latin typeface="Aptos" panose="020B0004020202020204" pitchFamily="34" charset="0"/>
              </a:rPr>
              <a:t>Please</a:t>
            </a:r>
            <a:r>
              <a:rPr lang="en-US" b="1" dirty="0">
                <a:latin typeface="Aptos" panose="020B0004020202020204" pitchFamily="34" charset="0"/>
              </a:rPr>
              <a:t> faithfully and routinely submit member dues to LAPTA. Membership is the structure and foundation of PTA.</a:t>
            </a:r>
          </a:p>
          <a:p>
            <a:r>
              <a:rPr lang="en-US" dirty="0">
                <a:latin typeface="Aptos" panose="020B0004020202020204" pitchFamily="34" charset="0"/>
              </a:rPr>
              <a:t>The PTA is obligated to submit dues to LAPTA for each person that joins their PTA. The total dues is $3.50 per person which includes LAPTA and National PTA dues. LAPTA get $1.25 and then forwards to National PTA $2.25 for the Local PTA Unit.</a:t>
            </a:r>
          </a:p>
          <a:p>
            <a:r>
              <a:rPr lang="en-US" sz="2700" dirty="0">
                <a:latin typeface="Aptos" panose="020B0004020202020204" pitchFamily="34" charset="0"/>
              </a:rPr>
              <a:t>To submit dues, go to LouisianaPTA.org/membership and follow the link to Submit Member Dues through </a:t>
            </a:r>
            <a:r>
              <a:rPr lang="en-US" sz="2700" dirty="0" err="1">
                <a:latin typeface="Aptos" panose="020B0004020202020204" pitchFamily="34" charset="0"/>
              </a:rPr>
              <a:t>CheddarUp</a:t>
            </a:r>
            <a:r>
              <a:rPr lang="en-US" sz="2700" dirty="0">
                <a:latin typeface="Aptos" panose="020B0004020202020204" pitchFamily="34" charset="0"/>
              </a:rPr>
              <a:t>.</a:t>
            </a:r>
          </a:p>
          <a:p>
            <a:r>
              <a:rPr lang="en-US" sz="2700" dirty="0">
                <a:latin typeface="Aptos" panose="020B0004020202020204" pitchFamily="34" charset="0"/>
              </a:rPr>
              <a:t>The amount of dues paid is far less than the amount of income taxes the PTA would owe if it were not a nonprofit.</a:t>
            </a:r>
          </a:p>
          <a:p>
            <a:r>
              <a:rPr lang="en-US" dirty="0">
                <a:latin typeface="Aptos" panose="020B0004020202020204" pitchFamily="34" charset="0"/>
              </a:rPr>
              <a:t>For the AA Report, upload the email confirmation of purchase. Save it as a PDF, Word doc,  screen shot, etc.</a:t>
            </a:r>
          </a:p>
        </p:txBody>
      </p:sp>
      <p:sp>
        <p:nvSpPr>
          <p:cNvPr id="12" name="Title 1">
            <a:extLst>
              <a:ext uri="{FF2B5EF4-FFF2-40B4-BE49-F238E27FC236}">
                <a16:creationId xmlns:a16="http://schemas.microsoft.com/office/drawing/2014/main" id="{34F3027B-B23F-EF52-E938-AFBB26B76C91}"/>
              </a:ext>
            </a:extLst>
          </p:cNvPr>
          <p:cNvSpPr txBox="1">
            <a:spLocks/>
          </p:cNvSpPr>
          <p:nvPr/>
        </p:nvSpPr>
        <p:spPr>
          <a:xfrm>
            <a:off x="138335" y="129298"/>
            <a:ext cx="8861616"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1.) Membership</a:t>
            </a:r>
          </a:p>
        </p:txBody>
      </p:sp>
      <p:sp>
        <p:nvSpPr>
          <p:cNvPr id="2" name="TextBox 1">
            <a:extLst>
              <a:ext uri="{FF2B5EF4-FFF2-40B4-BE49-F238E27FC236}">
                <a16:creationId xmlns:a16="http://schemas.microsoft.com/office/drawing/2014/main" id="{1485D082-F08C-7BFB-9A44-8B42FD866E2E}"/>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335100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932E64-3380-2465-289A-A6A730AA1F2D}"/>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430306" y="932512"/>
            <a:ext cx="8454838" cy="553244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sz="2400" dirty="0">
                <a:latin typeface="Aptos" panose="020B0004020202020204" pitchFamily="34" charset="0"/>
                <a:ea typeface="Calibri" panose="020F0502020204030204" pitchFamily="34" charset="0"/>
                <a:cs typeface="Calibri" panose="020F0502020204030204" pitchFamily="34" charset="0"/>
              </a:rPr>
              <a:t>All officers are required to register annually with LAPTA at </a:t>
            </a:r>
            <a:r>
              <a:rPr lang="en-US" sz="2400" b="1" dirty="0">
                <a:latin typeface="Aptos" panose="020B0004020202020204" pitchFamily="34" charset="0"/>
                <a:ea typeface="Calibri" panose="020F0502020204030204" pitchFamily="34" charset="0"/>
                <a:cs typeface="Calibri" panose="020F0502020204030204" pitchFamily="34" charset="0"/>
              </a:rPr>
              <a:t>LouisianaPTA.org/register</a:t>
            </a:r>
            <a:r>
              <a:rPr lang="en-US" sz="2400" dirty="0">
                <a:latin typeface="Aptos" panose="020B0004020202020204" pitchFamily="34" charset="0"/>
              </a:rPr>
              <a:t>. Board Members are encouraged to register.</a:t>
            </a:r>
          </a:p>
          <a:p>
            <a:pPr>
              <a:lnSpc>
                <a:spcPct val="110000"/>
              </a:lnSpc>
              <a:spcBef>
                <a:spcPts val="0"/>
              </a:spcBef>
            </a:pPr>
            <a:r>
              <a:rPr lang="en-US" sz="2400" dirty="0">
                <a:latin typeface="Aptos" panose="020B0004020202020204" pitchFamily="34" charset="0"/>
              </a:rPr>
              <a:t>Every PTA is required by law to have a President, Treasurer, and Secretary. </a:t>
            </a:r>
          </a:p>
          <a:p>
            <a:pPr>
              <a:lnSpc>
                <a:spcPct val="110000"/>
              </a:lnSpc>
              <a:spcBef>
                <a:spcPts val="0"/>
              </a:spcBef>
            </a:pPr>
            <a:r>
              <a:rPr lang="en-US" sz="2400" dirty="0">
                <a:latin typeface="Aptos" panose="020B0004020202020204" pitchFamily="34" charset="0"/>
              </a:rPr>
              <a:t>This is how LAPTA communicates with the Local PTA Units. If LAPTA does not have your information, you will not know what is happening. </a:t>
            </a:r>
          </a:p>
          <a:p>
            <a:pPr>
              <a:lnSpc>
                <a:spcPct val="110000"/>
              </a:lnSpc>
              <a:spcBef>
                <a:spcPts val="0"/>
              </a:spcBef>
            </a:pPr>
            <a:r>
              <a:rPr lang="en-US" sz="2400" dirty="0">
                <a:latin typeface="Aptos" panose="020B0004020202020204" pitchFamily="34" charset="0"/>
              </a:rPr>
              <a:t>Please READ all emails closely that you get from LAPTA. It is an important duty as a PTA leader. </a:t>
            </a:r>
          </a:p>
          <a:p>
            <a:pPr>
              <a:lnSpc>
                <a:spcPct val="110000"/>
              </a:lnSpc>
              <a:spcBef>
                <a:spcPts val="0"/>
              </a:spcBef>
            </a:pPr>
            <a:r>
              <a:rPr lang="en-US" sz="2400" dirty="0">
                <a:latin typeface="Aptos" panose="020B0004020202020204" pitchFamily="34" charset="0"/>
              </a:rPr>
              <a:t>For the Affiliation Report, list all elected officers, their position, and if they are registered. </a:t>
            </a:r>
          </a:p>
          <a:p>
            <a:pPr>
              <a:lnSpc>
                <a:spcPct val="110000"/>
              </a:lnSpc>
              <a:spcBef>
                <a:spcPts val="0"/>
              </a:spcBef>
            </a:pPr>
            <a:r>
              <a:rPr lang="en-US" sz="2400" dirty="0">
                <a:latin typeface="Aptos" panose="020B0004020202020204" pitchFamily="34" charset="0"/>
              </a:rPr>
              <a:t>Example: Beth Maillho, President, registered </a:t>
            </a:r>
          </a:p>
        </p:txBody>
      </p:sp>
      <p:sp>
        <p:nvSpPr>
          <p:cNvPr id="3" name="Title 1">
            <a:extLst>
              <a:ext uri="{FF2B5EF4-FFF2-40B4-BE49-F238E27FC236}">
                <a16:creationId xmlns:a16="http://schemas.microsoft.com/office/drawing/2014/main" id="{4A1CA2FB-2212-2C96-5778-F629EE555F45}"/>
              </a:ext>
            </a:extLst>
          </p:cNvPr>
          <p:cNvSpPr txBox="1">
            <a:spLocks/>
          </p:cNvSpPr>
          <p:nvPr/>
        </p:nvSpPr>
        <p:spPr>
          <a:xfrm>
            <a:off x="144913" y="104993"/>
            <a:ext cx="8999087"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chemeClr val="bg1"/>
                </a:solidFill>
                <a:latin typeface="Josefin Sans" panose="00000500000000000000" pitchFamily="2" charset="0"/>
              </a:rPr>
              <a:t>2.) Register Officers with LAPTA</a:t>
            </a:r>
          </a:p>
        </p:txBody>
      </p:sp>
      <p:sp>
        <p:nvSpPr>
          <p:cNvPr id="2" name="TextBox 1">
            <a:extLst>
              <a:ext uri="{FF2B5EF4-FFF2-40B4-BE49-F238E27FC236}">
                <a16:creationId xmlns:a16="http://schemas.microsoft.com/office/drawing/2014/main" id="{96596C2E-7BD1-2BB7-E01F-6DABF6414767}"/>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3637062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8358FA-58E3-E700-CDEA-27DBD0608351}"/>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951618"/>
            <a:ext cx="8867330" cy="553244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Aptos" panose="020B0004020202020204" pitchFamily="34" charset="0"/>
                <a:ea typeface="Calibri" panose="020F0502020204030204" pitchFamily="34" charset="0"/>
                <a:cs typeface="Calibri" panose="020F0502020204030204" pitchFamily="34" charset="0"/>
              </a:rPr>
              <a:t>The Bylaws define the primary characteristics of the organization, prescribe how the association functions, and include all rules considered important to the rights and responsibilities of its membership. </a:t>
            </a:r>
          </a:p>
          <a:p>
            <a:r>
              <a:rPr lang="en-US" sz="2400" dirty="0">
                <a:latin typeface="Aptos" panose="020B0004020202020204" pitchFamily="34" charset="0"/>
                <a:ea typeface="Calibri" panose="020F0502020204030204" pitchFamily="34" charset="0"/>
                <a:cs typeface="Calibri" panose="020F0502020204030204" pitchFamily="34" charset="0"/>
              </a:rPr>
              <a:t>PTAs must use the LAPTA Bylaws Template, revised May 2024. It includes required language which cannot be changed and allows the local PTA to customize only certain details. </a:t>
            </a:r>
          </a:p>
          <a:p>
            <a:r>
              <a:rPr lang="en-US" sz="2400" dirty="0">
                <a:latin typeface="Aptos" panose="020B0004020202020204" pitchFamily="34" charset="0"/>
                <a:ea typeface="Calibri" panose="020F0502020204030204" pitchFamily="34" charset="0"/>
                <a:cs typeface="Calibri" panose="020F0502020204030204" pitchFamily="34" charset="0"/>
              </a:rPr>
              <a:t>Bylaws expire every three years. Check to see when your Bylaws expire. Check the list of expiration dates now.</a:t>
            </a:r>
          </a:p>
          <a:p>
            <a:r>
              <a:rPr lang="en-US" sz="2400" dirty="0">
                <a:latin typeface="Aptos" panose="020B0004020202020204" pitchFamily="34" charset="0"/>
                <a:ea typeface="Calibri" panose="020F0502020204030204" pitchFamily="34" charset="0"/>
                <a:cs typeface="Calibri" panose="020F0502020204030204" pitchFamily="34" charset="0"/>
              </a:rPr>
              <a:t>See LouisianaPTA.org/bylaws or search the Toolkit Section 10. Email Bylaws@LouisianaPTA.org for a copy.</a:t>
            </a:r>
          </a:p>
          <a:p>
            <a:r>
              <a:rPr lang="en-US" sz="2400" dirty="0">
                <a:latin typeface="Aptos" panose="020B0004020202020204" pitchFamily="34" charset="0"/>
                <a:ea typeface="Calibri" panose="020F0502020204030204" pitchFamily="34" charset="0"/>
                <a:cs typeface="Calibri" panose="020F0502020204030204" pitchFamily="34" charset="0"/>
              </a:rPr>
              <a:t>For the Affiliation Report, upload the document or the first page of Bylaws showing the LAPTA approval stamp and approval date in any file format. </a:t>
            </a:r>
            <a:endParaRPr lang="en-US" sz="2400" dirty="0">
              <a:latin typeface="Aptos" panose="020B0004020202020204" pitchFamily="34" charset="0"/>
            </a:endParaRPr>
          </a:p>
        </p:txBody>
      </p:sp>
      <p:sp>
        <p:nvSpPr>
          <p:cNvPr id="3" name="Title 1">
            <a:extLst>
              <a:ext uri="{FF2B5EF4-FFF2-40B4-BE49-F238E27FC236}">
                <a16:creationId xmlns:a16="http://schemas.microsoft.com/office/drawing/2014/main" id="{83CB8981-A0FB-9EC6-CC6E-16E60F2A7A40}"/>
              </a:ext>
            </a:extLst>
          </p:cNvPr>
          <p:cNvSpPr txBox="1">
            <a:spLocks/>
          </p:cNvSpPr>
          <p:nvPr/>
        </p:nvSpPr>
        <p:spPr>
          <a:xfrm>
            <a:off x="138334" y="124193"/>
            <a:ext cx="8867329"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3.) Bylaws</a:t>
            </a:r>
          </a:p>
        </p:txBody>
      </p:sp>
      <p:sp>
        <p:nvSpPr>
          <p:cNvPr id="2" name="TextBox 1">
            <a:extLst>
              <a:ext uri="{FF2B5EF4-FFF2-40B4-BE49-F238E27FC236}">
                <a16:creationId xmlns:a16="http://schemas.microsoft.com/office/drawing/2014/main" id="{BB6D8D6A-ACD8-6E04-ED06-86B78945B564}"/>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600898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425AAE-8864-9FD7-C71C-42280C936049}"/>
              </a:ext>
            </a:extLst>
          </p:cNvPr>
          <p:cNvSpPr/>
          <p:nvPr/>
        </p:nvSpPr>
        <p:spPr>
          <a:xfrm>
            <a:off x="0" y="0"/>
            <a:ext cx="9144000" cy="8665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B2006A27-AAF1-EAEB-B065-C94D62CFC86A}"/>
              </a:ext>
            </a:extLst>
          </p:cNvPr>
          <p:cNvSpPr txBox="1">
            <a:spLocks/>
          </p:cNvSpPr>
          <p:nvPr/>
        </p:nvSpPr>
        <p:spPr>
          <a:xfrm>
            <a:off x="138335" y="1006498"/>
            <a:ext cx="8817406" cy="557871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ptos" panose="020B0004020202020204" pitchFamily="34" charset="0"/>
                <a:ea typeface="Calibri" panose="020F0502020204030204" pitchFamily="34" charset="0"/>
                <a:cs typeface="Microsoft Sans Serif" panose="020B0604020202020204" pitchFamily="34" charset="0"/>
              </a:rPr>
              <a:t>LAPTA and all subordinate units in Active Affiliation are exempt from federal income tax as charitable organizations under the provisions of section 501(c)(3) of the IRS. </a:t>
            </a:r>
          </a:p>
          <a:p>
            <a:r>
              <a:rPr lang="en-US" dirty="0">
                <a:latin typeface="Aptos" panose="020B0004020202020204" pitchFamily="34" charset="0"/>
                <a:ea typeface="Calibri" panose="020F0502020204030204" pitchFamily="34" charset="0"/>
                <a:cs typeface="Microsoft Sans Serif" panose="020B0604020202020204" pitchFamily="34" charset="0"/>
              </a:rPr>
              <a:t>Annually, LAPTA is required to submit to the IRS a list of all units in Active Affiliation who are covered by the group exemption. Any unit not listed would be subject to </a:t>
            </a:r>
            <a:r>
              <a:rPr lang="en-US" b="1" u="sng" dirty="0">
                <a:latin typeface="Aptos" panose="020B0004020202020204" pitchFamily="34" charset="0"/>
                <a:ea typeface="Calibri" panose="020F0502020204030204" pitchFamily="34" charset="0"/>
                <a:cs typeface="Microsoft Sans Serif" panose="020B0604020202020204" pitchFamily="34" charset="0"/>
              </a:rPr>
              <a:t>INCOME TAX</a:t>
            </a:r>
            <a:r>
              <a:rPr lang="en-US" dirty="0">
                <a:latin typeface="Aptos" panose="020B0004020202020204" pitchFamily="34" charset="0"/>
                <a:ea typeface="Calibri" panose="020F0502020204030204" pitchFamily="34" charset="0"/>
                <a:cs typeface="Microsoft Sans Serif" panose="020B0604020202020204" pitchFamily="34" charset="0"/>
              </a:rPr>
              <a:t> on all earnings. </a:t>
            </a:r>
          </a:p>
          <a:p>
            <a:r>
              <a:rPr lang="en-US" dirty="0">
                <a:latin typeface="Aptos" panose="020B0004020202020204" pitchFamily="34" charset="0"/>
                <a:ea typeface="Calibri" panose="020F0502020204030204" pitchFamily="34" charset="0"/>
                <a:cs typeface="Microsoft Sans Serif" panose="020B0604020202020204" pitchFamily="34" charset="0"/>
              </a:rPr>
              <a:t>See Treasurer Toolkit for details on filing taxes.</a:t>
            </a:r>
          </a:p>
          <a:p>
            <a:r>
              <a:rPr lang="en-US" dirty="0">
                <a:latin typeface="Aptos" panose="020B0004020202020204" pitchFamily="34" charset="0"/>
                <a:ea typeface="Calibri" panose="020F0502020204030204" pitchFamily="34" charset="0"/>
                <a:cs typeface="Calibri" panose="020F0502020204030204" pitchFamily="34" charset="0"/>
              </a:rPr>
              <a:t>For the Affiliation Report, upload proof of 2022 or 2023 filed and accepted IRS tax filing. </a:t>
            </a:r>
          </a:p>
          <a:p>
            <a:r>
              <a:rPr lang="en-US" dirty="0">
                <a:latin typeface="Aptos" panose="020B0004020202020204" pitchFamily="34" charset="0"/>
                <a:ea typeface="Calibri" panose="020F0502020204030204" pitchFamily="34" charset="0"/>
                <a:cs typeface="Calibri" panose="020F0502020204030204" pitchFamily="34" charset="0"/>
              </a:rPr>
              <a:t>2023 taxes are due to the IRS by November 15.</a:t>
            </a:r>
            <a:endParaRPr lang="en-US" dirty="0">
              <a:latin typeface="Aptos" panose="020B0004020202020204" pitchFamily="34" charset="0"/>
            </a:endParaRPr>
          </a:p>
        </p:txBody>
      </p:sp>
      <p:sp>
        <p:nvSpPr>
          <p:cNvPr id="3" name="Title 1">
            <a:extLst>
              <a:ext uri="{FF2B5EF4-FFF2-40B4-BE49-F238E27FC236}">
                <a16:creationId xmlns:a16="http://schemas.microsoft.com/office/drawing/2014/main" id="{74452BE0-5D34-B8EE-EBD0-1C74590F78D0}"/>
              </a:ext>
            </a:extLst>
          </p:cNvPr>
          <p:cNvSpPr txBox="1">
            <a:spLocks/>
          </p:cNvSpPr>
          <p:nvPr/>
        </p:nvSpPr>
        <p:spPr>
          <a:xfrm>
            <a:off x="138335" y="139521"/>
            <a:ext cx="8874142" cy="7256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solidFill>
                  <a:schemeClr val="bg1"/>
                </a:solidFill>
                <a:latin typeface="Josefin Sans" panose="00000500000000000000" pitchFamily="2" charset="0"/>
              </a:rPr>
              <a:t>4.) Federal Taxes</a:t>
            </a:r>
          </a:p>
        </p:txBody>
      </p:sp>
      <p:sp>
        <p:nvSpPr>
          <p:cNvPr id="2" name="TextBox 1">
            <a:extLst>
              <a:ext uri="{FF2B5EF4-FFF2-40B4-BE49-F238E27FC236}">
                <a16:creationId xmlns:a16="http://schemas.microsoft.com/office/drawing/2014/main" id="{FA7456DB-668E-1FAD-1B99-DECD041F2E9D}"/>
              </a:ext>
            </a:extLst>
          </p:cNvPr>
          <p:cNvSpPr txBox="1"/>
          <p:nvPr/>
        </p:nvSpPr>
        <p:spPr>
          <a:xfrm>
            <a:off x="0" y="6404223"/>
            <a:ext cx="9144000" cy="461665"/>
          </a:xfrm>
          <a:prstGeom prst="rect">
            <a:avLst/>
          </a:prstGeom>
          <a:noFill/>
        </p:spPr>
        <p:txBody>
          <a:bodyPr wrap="square">
            <a:spAutoFit/>
          </a:bodyPr>
          <a:lstStyle/>
          <a:p>
            <a:pPr algn="ctr"/>
            <a:r>
              <a:rPr lang="en-US" sz="2400" b="1" dirty="0">
                <a:solidFill>
                  <a:schemeClr val="tx1"/>
                </a:solidFill>
                <a:latin typeface="Aptos" panose="020B0004020202020204" pitchFamily="34" charset="0"/>
                <a:ea typeface="Calibri" panose="020F0502020204030204" pitchFamily="34" charset="0"/>
                <a:cs typeface="Calibri" panose="020F0502020204030204" pitchFamily="34" charset="0"/>
              </a:rPr>
              <a:t>LouisianaPTA.org/affiliation</a:t>
            </a:r>
            <a:endParaRPr lang="en-US" sz="2400" dirty="0">
              <a:latin typeface="Aptos" panose="020B0004020202020204" pitchFamily="34" charset="0"/>
            </a:endParaRPr>
          </a:p>
        </p:txBody>
      </p:sp>
    </p:spTree>
    <p:extLst>
      <p:ext uri="{BB962C8B-B14F-4D97-AF65-F5344CB8AC3E}">
        <p14:creationId xmlns:p14="http://schemas.microsoft.com/office/powerpoint/2010/main" val="3775823803"/>
      </p:ext>
    </p:extLst>
  </p:cSld>
  <p:clrMapOvr>
    <a:masterClrMapping/>
  </p:clrMapOvr>
</p:sld>
</file>

<file path=ppt/theme/theme1.xml><?xml version="1.0" encoding="utf-8"?>
<a:theme xmlns:a="http://schemas.openxmlformats.org/drawingml/2006/main" name="Fra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745</TotalTime>
  <Words>1968</Words>
  <Application>Microsoft Office PowerPoint</Application>
  <PresentationFormat>Letter Paper (8.5x11 in)</PresentationFormat>
  <Paragraphs>125</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Atkinson Hyperlegible</vt:lpstr>
      <vt:lpstr>Calibri</vt:lpstr>
      <vt:lpstr>Corbel</vt:lpstr>
      <vt:lpstr>Josefin Sans</vt:lpstr>
      <vt:lpstr>Wingdings 2</vt:lpstr>
      <vt:lpstr>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Hale</dc:creator>
  <cp:lastModifiedBy>Beth Maillho</cp:lastModifiedBy>
  <cp:revision>18</cp:revision>
  <cp:lastPrinted>2024-06-20T17:48:51Z</cp:lastPrinted>
  <dcterms:created xsi:type="dcterms:W3CDTF">2023-03-19T00:09:26Z</dcterms:created>
  <dcterms:modified xsi:type="dcterms:W3CDTF">2024-06-20T17:49:34Z</dcterms:modified>
</cp:coreProperties>
</file>